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6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594" r:id="rId2"/>
    <p:sldId id="2147375331" r:id="rId3"/>
    <p:sldId id="2147375329" r:id="rId4"/>
    <p:sldId id="2147375312" r:id="rId5"/>
    <p:sldId id="2147375324" r:id="rId6"/>
    <p:sldId id="2147375342" r:id="rId7"/>
    <p:sldId id="2147375343" r:id="rId8"/>
    <p:sldId id="2147375335" r:id="rId9"/>
    <p:sldId id="2147375344" r:id="rId10"/>
    <p:sldId id="2147375318" r:id="rId11"/>
    <p:sldId id="3990" r:id="rId12"/>
    <p:sldId id="2147375319" r:id="rId13"/>
    <p:sldId id="3991" r:id="rId14"/>
    <p:sldId id="2147375320" r:id="rId15"/>
    <p:sldId id="3992" r:id="rId16"/>
    <p:sldId id="2147375321" r:id="rId17"/>
    <p:sldId id="2147375334" r:id="rId18"/>
    <p:sldId id="2147375332" r:id="rId19"/>
    <p:sldId id="2147375326" r:id="rId20"/>
    <p:sldId id="256" r:id="rId21"/>
    <p:sldId id="2147375338" r:id="rId22"/>
    <p:sldId id="2147375339" r:id="rId23"/>
    <p:sldId id="2147375322" r:id="rId24"/>
    <p:sldId id="2147375341" r:id="rId25"/>
    <p:sldId id="2147375346" r:id="rId2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6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A85"/>
    <a:srgbClr val="296952"/>
    <a:srgbClr val="C3D69B"/>
    <a:srgbClr val="9BBB59"/>
    <a:srgbClr val="FFF1CE"/>
    <a:srgbClr val="E3F0DB"/>
    <a:srgbClr val="FDE5D6"/>
    <a:srgbClr val="DBE2F3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90" autoAdjust="0"/>
    <p:restoredTop sz="92024" autoAdjust="0"/>
  </p:normalViewPr>
  <p:slideViewPr>
    <p:cSldViewPr snapToGrid="0" showGuides="1">
      <p:cViewPr varScale="1">
        <p:scale>
          <a:sx n="45" d="100"/>
          <a:sy n="45" d="100"/>
        </p:scale>
        <p:origin x="654" y="48"/>
      </p:cViewPr>
      <p:guideLst>
        <p:guide orient="horz" pos="912"/>
        <p:guide pos="6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ryl.baxter\AppData\Local\Temp\owid-covid-data-1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ryl.baxter\Documents\CAPRISA\Grants\COVID-19\Provincial%20COVID-19%20data_5%20July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ryl.baxter\Documents\CAPRISA\Grants\COVID-19\Provincial%20COVID-19%20data_5%20July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ryl.baxter\Documents\CAPRISA\Grants\COVID-19\Provincial%20COVID-19%20data_5%20July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ryl.baxter\Documents\CAPRISA\Grants\COVID-19\Provincial%20COVID-19%20data_5%20July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ryl.baxter\Documents\CAPRISA\Grants\COVID-19\Provincial%20COVID-19%20data_5%20July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ryl.baxter\Documents\CAPRISA\Grants\COVID-19\Provincial%20COVID-19%20data_5%20July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ryl.baxter\Documents\CAPRISA\Grants\COVID-19\Provincial%20COVID-19%20data_5%20July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ryl.baxter\Documents\CAPRISA\Grants\COVID-19\Provincial%20COVID-19%20data_5%20July.xlsx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ryl.baxter\Documents\CAPRISA\Grants\COVID-19\Provincial%20COVID-19%20data_5%20July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ryl.baxter\Documents\CAPRISA\Grants\COVID-19\Provincial%20COVID-19%20data_5%20July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ryl.baxter\AppData\Local\Temp\owid-covid-data-1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ryl.baxter\Documents\CAPRISA\Grants\COVID-19\Provincial%20COVID-19%20data_5%20July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ryl.baxter\Documents\CAPRISA\Grants\COVID-19\Provincial%20COVID-19%20data_5%20July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ryl.baxter\Documents\CAPRISA\Grants\COVID-19\Provincial%20COVID-19%20data_5%20July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ryl.baxter\Documents\CAPRISA\Grants\COVID-19\Provincial%20COVID-19%20data_5%20July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ryl.baxter\Documents\CAPRISA\Grants\COVID-19\Provincial%20COVID-19%20data_5%20July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ryl.baxter\AppData\Local\Temp\owid-covid-data-1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ryl.baxter\AppData\Local\Temp\owid-covid-data-1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ryl.baxter\AppData\Local\Temp\owid-covid-data-1.csv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ryl.baxter\AppData\Local\Temp\owid-covid-data-1.csv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ryl.baxter\Documents\CAPRISA\Grants\COVID-19\Provincial%20COVID-19%20data_5%20July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ryl.baxter\Documents\CAPRISA\Grants\COVID-19\Provincial%20COVID-19%20data_5%20July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ryl.baxter\Documents\CAPRISA\Grants\COVID-19\Provincial%20COVID-19%20data_5%20July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'owid-covid-data-1'!$G$12585:$G$12587</c:f>
              <c:strCach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'owid-covid-data-1'!$D$12585:$D$13073</c:f>
              <c:numCache>
                <c:formatCode>[$-409]d\-mmm;@</c:formatCode>
                <c:ptCount val="489"/>
                <c:pt idx="0">
                  <c:v>43887</c:v>
                </c:pt>
                <c:pt idx="1">
                  <c:v>43888</c:v>
                </c:pt>
                <c:pt idx="2">
                  <c:v>43889</c:v>
                </c:pt>
                <c:pt idx="3">
                  <c:v>43890</c:v>
                </c:pt>
                <c:pt idx="4">
                  <c:v>43891</c:v>
                </c:pt>
                <c:pt idx="5">
                  <c:v>43892</c:v>
                </c:pt>
                <c:pt idx="6">
                  <c:v>43893</c:v>
                </c:pt>
                <c:pt idx="7">
                  <c:v>43894</c:v>
                </c:pt>
                <c:pt idx="8">
                  <c:v>43895</c:v>
                </c:pt>
                <c:pt idx="9">
                  <c:v>43896</c:v>
                </c:pt>
                <c:pt idx="10">
                  <c:v>43897</c:v>
                </c:pt>
                <c:pt idx="11">
                  <c:v>43898</c:v>
                </c:pt>
                <c:pt idx="12">
                  <c:v>43899</c:v>
                </c:pt>
                <c:pt idx="13">
                  <c:v>43900</c:v>
                </c:pt>
                <c:pt idx="14">
                  <c:v>43901</c:v>
                </c:pt>
                <c:pt idx="15">
                  <c:v>43902</c:v>
                </c:pt>
                <c:pt idx="16">
                  <c:v>43903</c:v>
                </c:pt>
                <c:pt idx="17">
                  <c:v>43904</c:v>
                </c:pt>
                <c:pt idx="18">
                  <c:v>43905</c:v>
                </c:pt>
                <c:pt idx="19">
                  <c:v>43906</c:v>
                </c:pt>
                <c:pt idx="20">
                  <c:v>43907</c:v>
                </c:pt>
                <c:pt idx="21">
                  <c:v>43908</c:v>
                </c:pt>
                <c:pt idx="22">
                  <c:v>43909</c:v>
                </c:pt>
                <c:pt idx="23">
                  <c:v>43910</c:v>
                </c:pt>
                <c:pt idx="24">
                  <c:v>43911</c:v>
                </c:pt>
                <c:pt idx="25">
                  <c:v>43912</c:v>
                </c:pt>
                <c:pt idx="26">
                  <c:v>43913</c:v>
                </c:pt>
                <c:pt idx="27">
                  <c:v>43914</c:v>
                </c:pt>
                <c:pt idx="28">
                  <c:v>43915</c:v>
                </c:pt>
                <c:pt idx="29">
                  <c:v>43916</c:v>
                </c:pt>
                <c:pt idx="30">
                  <c:v>43917</c:v>
                </c:pt>
                <c:pt idx="31">
                  <c:v>43918</c:v>
                </c:pt>
                <c:pt idx="32">
                  <c:v>43919</c:v>
                </c:pt>
                <c:pt idx="33">
                  <c:v>43920</c:v>
                </c:pt>
                <c:pt idx="34">
                  <c:v>43921</c:v>
                </c:pt>
                <c:pt idx="35">
                  <c:v>43922</c:v>
                </c:pt>
                <c:pt idx="36">
                  <c:v>43923</c:v>
                </c:pt>
                <c:pt idx="37">
                  <c:v>43924</c:v>
                </c:pt>
                <c:pt idx="38">
                  <c:v>43925</c:v>
                </c:pt>
                <c:pt idx="39">
                  <c:v>43926</c:v>
                </c:pt>
                <c:pt idx="40">
                  <c:v>43927</c:v>
                </c:pt>
                <c:pt idx="41">
                  <c:v>43928</c:v>
                </c:pt>
                <c:pt idx="42">
                  <c:v>43929</c:v>
                </c:pt>
                <c:pt idx="43">
                  <c:v>43930</c:v>
                </c:pt>
                <c:pt idx="44">
                  <c:v>43931</c:v>
                </c:pt>
                <c:pt idx="45">
                  <c:v>43932</c:v>
                </c:pt>
                <c:pt idx="46">
                  <c:v>43933</c:v>
                </c:pt>
                <c:pt idx="47">
                  <c:v>43934</c:v>
                </c:pt>
                <c:pt idx="48">
                  <c:v>43935</c:v>
                </c:pt>
                <c:pt idx="49">
                  <c:v>43936</c:v>
                </c:pt>
                <c:pt idx="50">
                  <c:v>43937</c:v>
                </c:pt>
                <c:pt idx="51">
                  <c:v>43938</c:v>
                </c:pt>
                <c:pt idx="52">
                  <c:v>43939</c:v>
                </c:pt>
                <c:pt idx="53">
                  <c:v>43940</c:v>
                </c:pt>
                <c:pt idx="54">
                  <c:v>43941</c:v>
                </c:pt>
                <c:pt idx="55">
                  <c:v>43942</c:v>
                </c:pt>
                <c:pt idx="56">
                  <c:v>43943</c:v>
                </c:pt>
                <c:pt idx="57">
                  <c:v>43944</c:v>
                </c:pt>
                <c:pt idx="58">
                  <c:v>43945</c:v>
                </c:pt>
                <c:pt idx="59">
                  <c:v>43946</c:v>
                </c:pt>
                <c:pt idx="60">
                  <c:v>43947</c:v>
                </c:pt>
                <c:pt idx="61">
                  <c:v>43948</c:v>
                </c:pt>
                <c:pt idx="62">
                  <c:v>43949</c:v>
                </c:pt>
                <c:pt idx="63">
                  <c:v>43950</c:v>
                </c:pt>
                <c:pt idx="64">
                  <c:v>43951</c:v>
                </c:pt>
                <c:pt idx="65">
                  <c:v>43952</c:v>
                </c:pt>
                <c:pt idx="66">
                  <c:v>43953</c:v>
                </c:pt>
                <c:pt idx="67">
                  <c:v>43954</c:v>
                </c:pt>
                <c:pt idx="68">
                  <c:v>43955</c:v>
                </c:pt>
                <c:pt idx="69">
                  <c:v>43956</c:v>
                </c:pt>
                <c:pt idx="70">
                  <c:v>43957</c:v>
                </c:pt>
                <c:pt idx="71">
                  <c:v>43958</c:v>
                </c:pt>
                <c:pt idx="72">
                  <c:v>43959</c:v>
                </c:pt>
                <c:pt idx="73">
                  <c:v>43960</c:v>
                </c:pt>
                <c:pt idx="74">
                  <c:v>43961</c:v>
                </c:pt>
                <c:pt idx="75">
                  <c:v>43962</c:v>
                </c:pt>
                <c:pt idx="76">
                  <c:v>43963</c:v>
                </c:pt>
                <c:pt idx="77">
                  <c:v>43964</c:v>
                </c:pt>
                <c:pt idx="78">
                  <c:v>43965</c:v>
                </c:pt>
                <c:pt idx="79">
                  <c:v>43966</c:v>
                </c:pt>
                <c:pt idx="80">
                  <c:v>43967</c:v>
                </c:pt>
                <c:pt idx="81">
                  <c:v>43968</c:v>
                </c:pt>
                <c:pt idx="82">
                  <c:v>43969</c:v>
                </c:pt>
                <c:pt idx="83">
                  <c:v>43970</c:v>
                </c:pt>
                <c:pt idx="84">
                  <c:v>43971</c:v>
                </c:pt>
                <c:pt idx="85">
                  <c:v>43972</c:v>
                </c:pt>
                <c:pt idx="86">
                  <c:v>43973</c:v>
                </c:pt>
                <c:pt idx="87">
                  <c:v>43974</c:v>
                </c:pt>
                <c:pt idx="88">
                  <c:v>43975</c:v>
                </c:pt>
                <c:pt idx="89">
                  <c:v>43976</c:v>
                </c:pt>
                <c:pt idx="90">
                  <c:v>43977</c:v>
                </c:pt>
                <c:pt idx="91">
                  <c:v>43978</c:v>
                </c:pt>
                <c:pt idx="92">
                  <c:v>43979</c:v>
                </c:pt>
                <c:pt idx="93">
                  <c:v>43980</c:v>
                </c:pt>
                <c:pt idx="94">
                  <c:v>43981</c:v>
                </c:pt>
                <c:pt idx="95">
                  <c:v>43982</c:v>
                </c:pt>
                <c:pt idx="96">
                  <c:v>43983</c:v>
                </c:pt>
                <c:pt idx="97">
                  <c:v>43984</c:v>
                </c:pt>
                <c:pt idx="98">
                  <c:v>43985</c:v>
                </c:pt>
                <c:pt idx="99">
                  <c:v>43986</c:v>
                </c:pt>
                <c:pt idx="100">
                  <c:v>43987</c:v>
                </c:pt>
                <c:pt idx="101">
                  <c:v>43988</c:v>
                </c:pt>
                <c:pt idx="102">
                  <c:v>43989</c:v>
                </c:pt>
                <c:pt idx="103">
                  <c:v>43990</c:v>
                </c:pt>
                <c:pt idx="104">
                  <c:v>43991</c:v>
                </c:pt>
                <c:pt idx="105">
                  <c:v>43992</c:v>
                </c:pt>
                <c:pt idx="106">
                  <c:v>43993</c:v>
                </c:pt>
                <c:pt idx="107">
                  <c:v>43994</c:v>
                </c:pt>
                <c:pt idx="108">
                  <c:v>43995</c:v>
                </c:pt>
                <c:pt idx="109">
                  <c:v>43996</c:v>
                </c:pt>
                <c:pt idx="110">
                  <c:v>43997</c:v>
                </c:pt>
                <c:pt idx="111">
                  <c:v>43998</c:v>
                </c:pt>
                <c:pt idx="112">
                  <c:v>43999</c:v>
                </c:pt>
                <c:pt idx="113">
                  <c:v>44000</c:v>
                </c:pt>
                <c:pt idx="114">
                  <c:v>44001</c:v>
                </c:pt>
                <c:pt idx="115">
                  <c:v>44002</c:v>
                </c:pt>
                <c:pt idx="116">
                  <c:v>44003</c:v>
                </c:pt>
                <c:pt idx="117">
                  <c:v>44004</c:v>
                </c:pt>
                <c:pt idx="118">
                  <c:v>44005</c:v>
                </c:pt>
                <c:pt idx="119">
                  <c:v>44006</c:v>
                </c:pt>
                <c:pt idx="120">
                  <c:v>44007</c:v>
                </c:pt>
                <c:pt idx="121">
                  <c:v>44008</c:v>
                </c:pt>
                <c:pt idx="122">
                  <c:v>44009</c:v>
                </c:pt>
                <c:pt idx="123">
                  <c:v>44010</c:v>
                </c:pt>
                <c:pt idx="124">
                  <c:v>44011</c:v>
                </c:pt>
                <c:pt idx="125">
                  <c:v>44012</c:v>
                </c:pt>
                <c:pt idx="126">
                  <c:v>44013</c:v>
                </c:pt>
                <c:pt idx="127">
                  <c:v>44014</c:v>
                </c:pt>
                <c:pt idx="128">
                  <c:v>44015</c:v>
                </c:pt>
                <c:pt idx="129">
                  <c:v>44016</c:v>
                </c:pt>
                <c:pt idx="130">
                  <c:v>44017</c:v>
                </c:pt>
                <c:pt idx="131">
                  <c:v>44018</c:v>
                </c:pt>
                <c:pt idx="132">
                  <c:v>44019</c:v>
                </c:pt>
                <c:pt idx="133">
                  <c:v>44020</c:v>
                </c:pt>
                <c:pt idx="134">
                  <c:v>44021</c:v>
                </c:pt>
                <c:pt idx="135">
                  <c:v>44022</c:v>
                </c:pt>
                <c:pt idx="136">
                  <c:v>44023</c:v>
                </c:pt>
                <c:pt idx="137">
                  <c:v>44024</c:v>
                </c:pt>
                <c:pt idx="138">
                  <c:v>44025</c:v>
                </c:pt>
                <c:pt idx="139">
                  <c:v>44026</c:v>
                </c:pt>
                <c:pt idx="140">
                  <c:v>44027</c:v>
                </c:pt>
                <c:pt idx="141">
                  <c:v>44028</c:v>
                </c:pt>
                <c:pt idx="142">
                  <c:v>44029</c:v>
                </c:pt>
                <c:pt idx="143">
                  <c:v>44030</c:v>
                </c:pt>
                <c:pt idx="144">
                  <c:v>44031</c:v>
                </c:pt>
                <c:pt idx="145">
                  <c:v>44032</c:v>
                </c:pt>
                <c:pt idx="146">
                  <c:v>44033</c:v>
                </c:pt>
                <c:pt idx="147">
                  <c:v>44034</c:v>
                </c:pt>
                <c:pt idx="148">
                  <c:v>44035</c:v>
                </c:pt>
                <c:pt idx="149">
                  <c:v>44036</c:v>
                </c:pt>
                <c:pt idx="150">
                  <c:v>44037</c:v>
                </c:pt>
                <c:pt idx="151">
                  <c:v>44038</c:v>
                </c:pt>
                <c:pt idx="152">
                  <c:v>44039</c:v>
                </c:pt>
                <c:pt idx="153">
                  <c:v>44040</c:v>
                </c:pt>
                <c:pt idx="154">
                  <c:v>44041</c:v>
                </c:pt>
                <c:pt idx="155">
                  <c:v>44042</c:v>
                </c:pt>
                <c:pt idx="156">
                  <c:v>44043</c:v>
                </c:pt>
                <c:pt idx="157">
                  <c:v>44044</c:v>
                </c:pt>
                <c:pt idx="158">
                  <c:v>44045</c:v>
                </c:pt>
                <c:pt idx="159">
                  <c:v>44046</c:v>
                </c:pt>
                <c:pt idx="160">
                  <c:v>44047</c:v>
                </c:pt>
                <c:pt idx="161">
                  <c:v>44048</c:v>
                </c:pt>
                <c:pt idx="162">
                  <c:v>44049</c:v>
                </c:pt>
                <c:pt idx="163">
                  <c:v>44050</c:v>
                </c:pt>
                <c:pt idx="164">
                  <c:v>44051</c:v>
                </c:pt>
                <c:pt idx="165">
                  <c:v>44052</c:v>
                </c:pt>
                <c:pt idx="166">
                  <c:v>44053</c:v>
                </c:pt>
                <c:pt idx="167">
                  <c:v>44054</c:v>
                </c:pt>
                <c:pt idx="168">
                  <c:v>44055</c:v>
                </c:pt>
                <c:pt idx="169">
                  <c:v>44056</c:v>
                </c:pt>
                <c:pt idx="170">
                  <c:v>44057</c:v>
                </c:pt>
                <c:pt idx="171">
                  <c:v>44058</c:v>
                </c:pt>
                <c:pt idx="172">
                  <c:v>44059</c:v>
                </c:pt>
                <c:pt idx="173">
                  <c:v>44060</c:v>
                </c:pt>
                <c:pt idx="174">
                  <c:v>44061</c:v>
                </c:pt>
                <c:pt idx="175">
                  <c:v>44062</c:v>
                </c:pt>
                <c:pt idx="176">
                  <c:v>44063</c:v>
                </c:pt>
                <c:pt idx="177">
                  <c:v>44064</c:v>
                </c:pt>
                <c:pt idx="178">
                  <c:v>44065</c:v>
                </c:pt>
                <c:pt idx="179">
                  <c:v>44066</c:v>
                </c:pt>
                <c:pt idx="180">
                  <c:v>44067</c:v>
                </c:pt>
                <c:pt idx="181">
                  <c:v>44068</c:v>
                </c:pt>
                <c:pt idx="182">
                  <c:v>44069</c:v>
                </c:pt>
                <c:pt idx="183">
                  <c:v>44070</c:v>
                </c:pt>
                <c:pt idx="184">
                  <c:v>44071</c:v>
                </c:pt>
                <c:pt idx="185">
                  <c:v>44072</c:v>
                </c:pt>
                <c:pt idx="186">
                  <c:v>44073</c:v>
                </c:pt>
                <c:pt idx="187">
                  <c:v>44074</c:v>
                </c:pt>
                <c:pt idx="188">
                  <c:v>44075</c:v>
                </c:pt>
                <c:pt idx="189">
                  <c:v>44076</c:v>
                </c:pt>
                <c:pt idx="190">
                  <c:v>44077</c:v>
                </c:pt>
                <c:pt idx="191">
                  <c:v>44078</c:v>
                </c:pt>
                <c:pt idx="192">
                  <c:v>44079</c:v>
                </c:pt>
                <c:pt idx="193">
                  <c:v>44080</c:v>
                </c:pt>
                <c:pt idx="194">
                  <c:v>44081</c:v>
                </c:pt>
                <c:pt idx="195">
                  <c:v>44082</c:v>
                </c:pt>
                <c:pt idx="196">
                  <c:v>44083</c:v>
                </c:pt>
                <c:pt idx="197">
                  <c:v>44084</c:v>
                </c:pt>
                <c:pt idx="198">
                  <c:v>44085</c:v>
                </c:pt>
                <c:pt idx="199">
                  <c:v>44086</c:v>
                </c:pt>
                <c:pt idx="200">
                  <c:v>44087</c:v>
                </c:pt>
                <c:pt idx="201">
                  <c:v>44088</c:v>
                </c:pt>
                <c:pt idx="202">
                  <c:v>44089</c:v>
                </c:pt>
                <c:pt idx="203">
                  <c:v>44090</c:v>
                </c:pt>
                <c:pt idx="204">
                  <c:v>44091</c:v>
                </c:pt>
                <c:pt idx="205">
                  <c:v>44092</c:v>
                </c:pt>
                <c:pt idx="206">
                  <c:v>44093</c:v>
                </c:pt>
                <c:pt idx="207">
                  <c:v>44094</c:v>
                </c:pt>
                <c:pt idx="208">
                  <c:v>44095</c:v>
                </c:pt>
                <c:pt idx="209">
                  <c:v>44096</c:v>
                </c:pt>
                <c:pt idx="210">
                  <c:v>44097</c:v>
                </c:pt>
                <c:pt idx="211">
                  <c:v>44098</c:v>
                </c:pt>
                <c:pt idx="212">
                  <c:v>44099</c:v>
                </c:pt>
                <c:pt idx="213">
                  <c:v>44100</c:v>
                </c:pt>
                <c:pt idx="214">
                  <c:v>44101</c:v>
                </c:pt>
                <c:pt idx="215">
                  <c:v>44102</c:v>
                </c:pt>
                <c:pt idx="216">
                  <c:v>44103</c:v>
                </c:pt>
                <c:pt idx="217">
                  <c:v>44104</c:v>
                </c:pt>
                <c:pt idx="218">
                  <c:v>44105</c:v>
                </c:pt>
                <c:pt idx="219">
                  <c:v>44106</c:v>
                </c:pt>
                <c:pt idx="220">
                  <c:v>44107</c:v>
                </c:pt>
                <c:pt idx="221">
                  <c:v>44108</c:v>
                </c:pt>
                <c:pt idx="222">
                  <c:v>44109</c:v>
                </c:pt>
                <c:pt idx="223">
                  <c:v>44110</c:v>
                </c:pt>
                <c:pt idx="224">
                  <c:v>44111</c:v>
                </c:pt>
                <c:pt idx="225">
                  <c:v>44112</c:v>
                </c:pt>
                <c:pt idx="226">
                  <c:v>44113</c:v>
                </c:pt>
                <c:pt idx="227">
                  <c:v>44114</c:v>
                </c:pt>
                <c:pt idx="228">
                  <c:v>44115</c:v>
                </c:pt>
                <c:pt idx="229">
                  <c:v>44116</c:v>
                </c:pt>
                <c:pt idx="230">
                  <c:v>44117</c:v>
                </c:pt>
                <c:pt idx="231">
                  <c:v>44118</c:v>
                </c:pt>
                <c:pt idx="232">
                  <c:v>44119</c:v>
                </c:pt>
                <c:pt idx="233">
                  <c:v>44120</c:v>
                </c:pt>
                <c:pt idx="234">
                  <c:v>44121</c:v>
                </c:pt>
                <c:pt idx="235">
                  <c:v>44122</c:v>
                </c:pt>
                <c:pt idx="236">
                  <c:v>44123</c:v>
                </c:pt>
                <c:pt idx="237">
                  <c:v>44124</c:v>
                </c:pt>
                <c:pt idx="238">
                  <c:v>44125</c:v>
                </c:pt>
                <c:pt idx="239">
                  <c:v>44126</c:v>
                </c:pt>
                <c:pt idx="240">
                  <c:v>44127</c:v>
                </c:pt>
                <c:pt idx="241">
                  <c:v>44128</c:v>
                </c:pt>
                <c:pt idx="242">
                  <c:v>44129</c:v>
                </c:pt>
                <c:pt idx="243">
                  <c:v>44130</c:v>
                </c:pt>
                <c:pt idx="244">
                  <c:v>44131</c:v>
                </c:pt>
                <c:pt idx="245">
                  <c:v>44132</c:v>
                </c:pt>
                <c:pt idx="246">
                  <c:v>44133</c:v>
                </c:pt>
                <c:pt idx="247">
                  <c:v>44134</c:v>
                </c:pt>
                <c:pt idx="248">
                  <c:v>44135</c:v>
                </c:pt>
                <c:pt idx="249">
                  <c:v>44136</c:v>
                </c:pt>
                <c:pt idx="250">
                  <c:v>44137</c:v>
                </c:pt>
                <c:pt idx="251">
                  <c:v>44138</c:v>
                </c:pt>
                <c:pt idx="252">
                  <c:v>44139</c:v>
                </c:pt>
                <c:pt idx="253">
                  <c:v>44140</c:v>
                </c:pt>
                <c:pt idx="254">
                  <c:v>44141</c:v>
                </c:pt>
                <c:pt idx="255">
                  <c:v>44142</c:v>
                </c:pt>
                <c:pt idx="256">
                  <c:v>44143</c:v>
                </c:pt>
                <c:pt idx="257">
                  <c:v>44144</c:v>
                </c:pt>
                <c:pt idx="258">
                  <c:v>44145</c:v>
                </c:pt>
                <c:pt idx="259">
                  <c:v>44146</c:v>
                </c:pt>
                <c:pt idx="260">
                  <c:v>44147</c:v>
                </c:pt>
                <c:pt idx="261">
                  <c:v>44148</c:v>
                </c:pt>
                <c:pt idx="262">
                  <c:v>44149</c:v>
                </c:pt>
                <c:pt idx="263">
                  <c:v>44150</c:v>
                </c:pt>
                <c:pt idx="264">
                  <c:v>44151</c:v>
                </c:pt>
                <c:pt idx="265">
                  <c:v>44152</c:v>
                </c:pt>
                <c:pt idx="266">
                  <c:v>44153</c:v>
                </c:pt>
                <c:pt idx="267">
                  <c:v>44154</c:v>
                </c:pt>
                <c:pt idx="268">
                  <c:v>44155</c:v>
                </c:pt>
                <c:pt idx="269">
                  <c:v>44156</c:v>
                </c:pt>
                <c:pt idx="270">
                  <c:v>44157</c:v>
                </c:pt>
                <c:pt idx="271">
                  <c:v>44158</c:v>
                </c:pt>
                <c:pt idx="272">
                  <c:v>44159</c:v>
                </c:pt>
                <c:pt idx="273">
                  <c:v>44160</c:v>
                </c:pt>
                <c:pt idx="274">
                  <c:v>44161</c:v>
                </c:pt>
                <c:pt idx="275">
                  <c:v>44162</c:v>
                </c:pt>
                <c:pt idx="276">
                  <c:v>44163</c:v>
                </c:pt>
                <c:pt idx="277">
                  <c:v>44164</c:v>
                </c:pt>
                <c:pt idx="278">
                  <c:v>44165</c:v>
                </c:pt>
                <c:pt idx="279">
                  <c:v>44166</c:v>
                </c:pt>
                <c:pt idx="280">
                  <c:v>44167</c:v>
                </c:pt>
                <c:pt idx="281">
                  <c:v>44168</c:v>
                </c:pt>
                <c:pt idx="282">
                  <c:v>44169</c:v>
                </c:pt>
                <c:pt idx="283">
                  <c:v>44170</c:v>
                </c:pt>
                <c:pt idx="284">
                  <c:v>44171</c:v>
                </c:pt>
                <c:pt idx="285">
                  <c:v>44172</c:v>
                </c:pt>
                <c:pt idx="286">
                  <c:v>44173</c:v>
                </c:pt>
                <c:pt idx="287">
                  <c:v>44174</c:v>
                </c:pt>
                <c:pt idx="288">
                  <c:v>44175</c:v>
                </c:pt>
                <c:pt idx="289">
                  <c:v>44176</c:v>
                </c:pt>
                <c:pt idx="290">
                  <c:v>44177</c:v>
                </c:pt>
                <c:pt idx="291">
                  <c:v>44178</c:v>
                </c:pt>
                <c:pt idx="292">
                  <c:v>44179</c:v>
                </c:pt>
                <c:pt idx="293">
                  <c:v>44180</c:v>
                </c:pt>
                <c:pt idx="294">
                  <c:v>44181</c:v>
                </c:pt>
                <c:pt idx="295">
                  <c:v>44182</c:v>
                </c:pt>
                <c:pt idx="296">
                  <c:v>44183</c:v>
                </c:pt>
                <c:pt idx="297">
                  <c:v>44184</c:v>
                </c:pt>
                <c:pt idx="298">
                  <c:v>44185</c:v>
                </c:pt>
                <c:pt idx="299">
                  <c:v>44186</c:v>
                </c:pt>
                <c:pt idx="300">
                  <c:v>44187</c:v>
                </c:pt>
                <c:pt idx="301">
                  <c:v>44188</c:v>
                </c:pt>
                <c:pt idx="302">
                  <c:v>44189</c:v>
                </c:pt>
                <c:pt idx="303">
                  <c:v>44190</c:v>
                </c:pt>
                <c:pt idx="304">
                  <c:v>44191</c:v>
                </c:pt>
                <c:pt idx="305">
                  <c:v>44192</c:v>
                </c:pt>
                <c:pt idx="306">
                  <c:v>44193</c:v>
                </c:pt>
                <c:pt idx="307">
                  <c:v>44194</c:v>
                </c:pt>
                <c:pt idx="308">
                  <c:v>44195</c:v>
                </c:pt>
                <c:pt idx="309">
                  <c:v>44196</c:v>
                </c:pt>
                <c:pt idx="310">
                  <c:v>44197</c:v>
                </c:pt>
                <c:pt idx="311">
                  <c:v>44198</c:v>
                </c:pt>
                <c:pt idx="312">
                  <c:v>44199</c:v>
                </c:pt>
                <c:pt idx="313">
                  <c:v>44200</c:v>
                </c:pt>
                <c:pt idx="314">
                  <c:v>44201</c:v>
                </c:pt>
                <c:pt idx="315">
                  <c:v>44202</c:v>
                </c:pt>
                <c:pt idx="316">
                  <c:v>44203</c:v>
                </c:pt>
                <c:pt idx="317">
                  <c:v>44204</c:v>
                </c:pt>
                <c:pt idx="318">
                  <c:v>44205</c:v>
                </c:pt>
                <c:pt idx="319">
                  <c:v>44206</c:v>
                </c:pt>
                <c:pt idx="320">
                  <c:v>44207</c:v>
                </c:pt>
                <c:pt idx="321">
                  <c:v>44208</c:v>
                </c:pt>
                <c:pt idx="322">
                  <c:v>44209</c:v>
                </c:pt>
                <c:pt idx="323">
                  <c:v>44210</c:v>
                </c:pt>
                <c:pt idx="324">
                  <c:v>44211</c:v>
                </c:pt>
                <c:pt idx="325">
                  <c:v>44212</c:v>
                </c:pt>
                <c:pt idx="326">
                  <c:v>44213</c:v>
                </c:pt>
                <c:pt idx="327">
                  <c:v>44214</c:v>
                </c:pt>
                <c:pt idx="328">
                  <c:v>44215</c:v>
                </c:pt>
                <c:pt idx="329">
                  <c:v>44216</c:v>
                </c:pt>
                <c:pt idx="330">
                  <c:v>44217</c:v>
                </c:pt>
                <c:pt idx="331">
                  <c:v>44218</c:v>
                </c:pt>
                <c:pt idx="332">
                  <c:v>44219</c:v>
                </c:pt>
                <c:pt idx="333">
                  <c:v>44220</c:v>
                </c:pt>
                <c:pt idx="334">
                  <c:v>44221</c:v>
                </c:pt>
                <c:pt idx="335">
                  <c:v>44222</c:v>
                </c:pt>
                <c:pt idx="336">
                  <c:v>44223</c:v>
                </c:pt>
                <c:pt idx="337">
                  <c:v>44224</c:v>
                </c:pt>
                <c:pt idx="338">
                  <c:v>44225</c:v>
                </c:pt>
                <c:pt idx="339">
                  <c:v>44226</c:v>
                </c:pt>
                <c:pt idx="340">
                  <c:v>44227</c:v>
                </c:pt>
                <c:pt idx="341">
                  <c:v>44228</c:v>
                </c:pt>
                <c:pt idx="342">
                  <c:v>44229</c:v>
                </c:pt>
                <c:pt idx="343">
                  <c:v>44230</c:v>
                </c:pt>
                <c:pt idx="344">
                  <c:v>44231</c:v>
                </c:pt>
                <c:pt idx="345">
                  <c:v>44232</c:v>
                </c:pt>
                <c:pt idx="346">
                  <c:v>44233</c:v>
                </c:pt>
                <c:pt idx="347">
                  <c:v>44234</c:v>
                </c:pt>
                <c:pt idx="348">
                  <c:v>44235</c:v>
                </c:pt>
                <c:pt idx="349">
                  <c:v>44236</c:v>
                </c:pt>
                <c:pt idx="350">
                  <c:v>44237</c:v>
                </c:pt>
                <c:pt idx="351">
                  <c:v>44238</c:v>
                </c:pt>
                <c:pt idx="352">
                  <c:v>44239</c:v>
                </c:pt>
                <c:pt idx="353">
                  <c:v>44240</c:v>
                </c:pt>
                <c:pt idx="354">
                  <c:v>44241</c:v>
                </c:pt>
                <c:pt idx="355">
                  <c:v>44242</c:v>
                </c:pt>
                <c:pt idx="356">
                  <c:v>44243</c:v>
                </c:pt>
                <c:pt idx="357">
                  <c:v>44244</c:v>
                </c:pt>
                <c:pt idx="358">
                  <c:v>44245</c:v>
                </c:pt>
                <c:pt idx="359">
                  <c:v>44246</c:v>
                </c:pt>
                <c:pt idx="360">
                  <c:v>44247</c:v>
                </c:pt>
                <c:pt idx="361">
                  <c:v>44248</c:v>
                </c:pt>
                <c:pt idx="362">
                  <c:v>44249</c:v>
                </c:pt>
                <c:pt idx="363">
                  <c:v>44250</c:v>
                </c:pt>
                <c:pt idx="364">
                  <c:v>44251</c:v>
                </c:pt>
                <c:pt idx="365">
                  <c:v>44252</c:v>
                </c:pt>
                <c:pt idx="366">
                  <c:v>44253</c:v>
                </c:pt>
                <c:pt idx="367">
                  <c:v>44254</c:v>
                </c:pt>
                <c:pt idx="368">
                  <c:v>44255</c:v>
                </c:pt>
                <c:pt idx="369">
                  <c:v>44256</c:v>
                </c:pt>
                <c:pt idx="370">
                  <c:v>44257</c:v>
                </c:pt>
                <c:pt idx="371">
                  <c:v>44258</c:v>
                </c:pt>
                <c:pt idx="372">
                  <c:v>44259</c:v>
                </c:pt>
                <c:pt idx="373">
                  <c:v>44260</c:v>
                </c:pt>
                <c:pt idx="374">
                  <c:v>44261</c:v>
                </c:pt>
                <c:pt idx="375">
                  <c:v>44262</c:v>
                </c:pt>
                <c:pt idx="376">
                  <c:v>44263</c:v>
                </c:pt>
                <c:pt idx="377">
                  <c:v>44264</c:v>
                </c:pt>
                <c:pt idx="378">
                  <c:v>44265</c:v>
                </c:pt>
                <c:pt idx="379">
                  <c:v>44266</c:v>
                </c:pt>
                <c:pt idx="380">
                  <c:v>44267</c:v>
                </c:pt>
                <c:pt idx="381">
                  <c:v>44268</c:v>
                </c:pt>
                <c:pt idx="382">
                  <c:v>44269</c:v>
                </c:pt>
                <c:pt idx="383">
                  <c:v>44270</c:v>
                </c:pt>
                <c:pt idx="384">
                  <c:v>44271</c:v>
                </c:pt>
                <c:pt idx="385">
                  <c:v>44272</c:v>
                </c:pt>
                <c:pt idx="386">
                  <c:v>44273</c:v>
                </c:pt>
                <c:pt idx="387">
                  <c:v>44274</c:v>
                </c:pt>
                <c:pt idx="388">
                  <c:v>44275</c:v>
                </c:pt>
                <c:pt idx="389">
                  <c:v>44276</c:v>
                </c:pt>
                <c:pt idx="390">
                  <c:v>44277</c:v>
                </c:pt>
                <c:pt idx="391">
                  <c:v>44278</c:v>
                </c:pt>
                <c:pt idx="392">
                  <c:v>44279</c:v>
                </c:pt>
                <c:pt idx="393">
                  <c:v>44280</c:v>
                </c:pt>
                <c:pt idx="394">
                  <c:v>44281</c:v>
                </c:pt>
                <c:pt idx="395">
                  <c:v>44282</c:v>
                </c:pt>
                <c:pt idx="396">
                  <c:v>44283</c:v>
                </c:pt>
                <c:pt idx="397">
                  <c:v>44284</c:v>
                </c:pt>
                <c:pt idx="398">
                  <c:v>44285</c:v>
                </c:pt>
                <c:pt idx="399">
                  <c:v>44286</c:v>
                </c:pt>
                <c:pt idx="400">
                  <c:v>44287</c:v>
                </c:pt>
                <c:pt idx="401">
                  <c:v>44288</c:v>
                </c:pt>
                <c:pt idx="402">
                  <c:v>44289</c:v>
                </c:pt>
                <c:pt idx="403">
                  <c:v>44290</c:v>
                </c:pt>
                <c:pt idx="404">
                  <c:v>44291</c:v>
                </c:pt>
                <c:pt idx="405">
                  <c:v>44292</c:v>
                </c:pt>
                <c:pt idx="406">
                  <c:v>44293</c:v>
                </c:pt>
                <c:pt idx="407">
                  <c:v>44294</c:v>
                </c:pt>
                <c:pt idx="408">
                  <c:v>44295</c:v>
                </c:pt>
                <c:pt idx="409">
                  <c:v>44296</c:v>
                </c:pt>
                <c:pt idx="410">
                  <c:v>44297</c:v>
                </c:pt>
                <c:pt idx="411">
                  <c:v>44298</c:v>
                </c:pt>
                <c:pt idx="412">
                  <c:v>44299</c:v>
                </c:pt>
                <c:pt idx="413">
                  <c:v>44300</c:v>
                </c:pt>
                <c:pt idx="414">
                  <c:v>44301</c:v>
                </c:pt>
                <c:pt idx="415">
                  <c:v>44302</c:v>
                </c:pt>
                <c:pt idx="416">
                  <c:v>44303</c:v>
                </c:pt>
                <c:pt idx="417">
                  <c:v>44304</c:v>
                </c:pt>
                <c:pt idx="418">
                  <c:v>44305</c:v>
                </c:pt>
                <c:pt idx="419">
                  <c:v>44306</c:v>
                </c:pt>
                <c:pt idx="420">
                  <c:v>44307</c:v>
                </c:pt>
                <c:pt idx="421">
                  <c:v>44308</c:v>
                </c:pt>
                <c:pt idx="422">
                  <c:v>44309</c:v>
                </c:pt>
                <c:pt idx="423">
                  <c:v>44310</c:v>
                </c:pt>
                <c:pt idx="424">
                  <c:v>44311</c:v>
                </c:pt>
                <c:pt idx="425">
                  <c:v>44312</c:v>
                </c:pt>
                <c:pt idx="426">
                  <c:v>44313</c:v>
                </c:pt>
                <c:pt idx="427">
                  <c:v>44314</c:v>
                </c:pt>
                <c:pt idx="428">
                  <c:v>44315</c:v>
                </c:pt>
                <c:pt idx="429">
                  <c:v>44316</c:v>
                </c:pt>
                <c:pt idx="430">
                  <c:v>44317</c:v>
                </c:pt>
                <c:pt idx="431">
                  <c:v>44318</c:v>
                </c:pt>
                <c:pt idx="432">
                  <c:v>44319</c:v>
                </c:pt>
                <c:pt idx="433">
                  <c:v>44320</c:v>
                </c:pt>
                <c:pt idx="434">
                  <c:v>44321</c:v>
                </c:pt>
                <c:pt idx="435">
                  <c:v>44322</c:v>
                </c:pt>
                <c:pt idx="436">
                  <c:v>44323</c:v>
                </c:pt>
                <c:pt idx="437">
                  <c:v>44324</c:v>
                </c:pt>
                <c:pt idx="438">
                  <c:v>44325</c:v>
                </c:pt>
                <c:pt idx="439">
                  <c:v>44326</c:v>
                </c:pt>
                <c:pt idx="440">
                  <c:v>44327</c:v>
                </c:pt>
                <c:pt idx="441">
                  <c:v>44328</c:v>
                </c:pt>
                <c:pt idx="442">
                  <c:v>44329</c:v>
                </c:pt>
                <c:pt idx="443">
                  <c:v>44330</c:v>
                </c:pt>
                <c:pt idx="444">
                  <c:v>44331</c:v>
                </c:pt>
                <c:pt idx="445">
                  <c:v>44332</c:v>
                </c:pt>
                <c:pt idx="446">
                  <c:v>44333</c:v>
                </c:pt>
                <c:pt idx="447">
                  <c:v>44334</c:v>
                </c:pt>
                <c:pt idx="448">
                  <c:v>44335</c:v>
                </c:pt>
                <c:pt idx="449">
                  <c:v>44336</c:v>
                </c:pt>
                <c:pt idx="450">
                  <c:v>44337</c:v>
                </c:pt>
                <c:pt idx="451">
                  <c:v>44338</c:v>
                </c:pt>
                <c:pt idx="452">
                  <c:v>44339</c:v>
                </c:pt>
                <c:pt idx="453">
                  <c:v>44340</c:v>
                </c:pt>
                <c:pt idx="454">
                  <c:v>44341</c:v>
                </c:pt>
                <c:pt idx="455">
                  <c:v>44342</c:v>
                </c:pt>
                <c:pt idx="456">
                  <c:v>44343</c:v>
                </c:pt>
                <c:pt idx="457">
                  <c:v>44344</c:v>
                </c:pt>
                <c:pt idx="458">
                  <c:v>44345</c:v>
                </c:pt>
                <c:pt idx="459">
                  <c:v>44346</c:v>
                </c:pt>
                <c:pt idx="460">
                  <c:v>44347</c:v>
                </c:pt>
                <c:pt idx="461">
                  <c:v>44348</c:v>
                </c:pt>
                <c:pt idx="462">
                  <c:v>44349</c:v>
                </c:pt>
                <c:pt idx="463">
                  <c:v>44350</c:v>
                </c:pt>
                <c:pt idx="464">
                  <c:v>44351</c:v>
                </c:pt>
                <c:pt idx="465">
                  <c:v>44352</c:v>
                </c:pt>
                <c:pt idx="466">
                  <c:v>44353</c:v>
                </c:pt>
                <c:pt idx="467">
                  <c:v>44354</c:v>
                </c:pt>
                <c:pt idx="468">
                  <c:v>44355</c:v>
                </c:pt>
                <c:pt idx="469">
                  <c:v>44356</c:v>
                </c:pt>
                <c:pt idx="470">
                  <c:v>44357</c:v>
                </c:pt>
                <c:pt idx="471">
                  <c:v>44358</c:v>
                </c:pt>
                <c:pt idx="472">
                  <c:v>44359</c:v>
                </c:pt>
                <c:pt idx="473">
                  <c:v>44360</c:v>
                </c:pt>
                <c:pt idx="474">
                  <c:v>44361</c:v>
                </c:pt>
                <c:pt idx="475">
                  <c:v>44362</c:v>
                </c:pt>
                <c:pt idx="476">
                  <c:v>44363</c:v>
                </c:pt>
                <c:pt idx="477">
                  <c:v>44364</c:v>
                </c:pt>
                <c:pt idx="478">
                  <c:v>44365</c:v>
                </c:pt>
                <c:pt idx="479">
                  <c:v>44366</c:v>
                </c:pt>
                <c:pt idx="480">
                  <c:v>44367</c:v>
                </c:pt>
                <c:pt idx="481">
                  <c:v>44368</c:v>
                </c:pt>
                <c:pt idx="482">
                  <c:v>44369</c:v>
                </c:pt>
                <c:pt idx="483">
                  <c:v>44370</c:v>
                </c:pt>
                <c:pt idx="484">
                  <c:v>44371</c:v>
                </c:pt>
                <c:pt idx="485">
                  <c:v>44372</c:v>
                </c:pt>
                <c:pt idx="486">
                  <c:v>44373</c:v>
                </c:pt>
                <c:pt idx="487">
                  <c:v>44374</c:v>
                </c:pt>
                <c:pt idx="488">
                  <c:v>44375</c:v>
                </c:pt>
              </c:numCache>
            </c:numRef>
          </c:cat>
          <c:val>
            <c:numRef>
              <c:f>'owid-covid-data-1'!$N$12585:$N$13073</c:f>
              <c:numCache>
                <c:formatCode>General</c:formatCode>
                <c:ptCount val="489"/>
                <c:pt idx="3" formatCode="0">
                  <c:v>1.4285714285714286E-3</c:v>
                </c:pt>
                <c:pt idx="4" formatCode="0">
                  <c:v>1.9999999999999996E-3</c:v>
                </c:pt>
                <c:pt idx="5" formatCode="0">
                  <c:v>1.9999999999999996E-3</c:v>
                </c:pt>
                <c:pt idx="6" formatCode="0">
                  <c:v>8.0000000000000002E-3</c:v>
                </c:pt>
                <c:pt idx="7" formatCode="0">
                  <c:v>7.285714285714286E-3</c:v>
                </c:pt>
                <c:pt idx="8" formatCode="0">
                  <c:v>1.2E-2</c:v>
                </c:pt>
                <c:pt idx="9" formatCode="0">
                  <c:v>1.542857142857143E-2</c:v>
                </c:pt>
                <c:pt idx="10" formatCode="0">
                  <c:v>1.942857142857143E-2</c:v>
                </c:pt>
                <c:pt idx="11" formatCode="0">
                  <c:v>2.2857142857142857E-2</c:v>
                </c:pt>
                <c:pt idx="12" formatCode="0">
                  <c:v>3.2285714285714286E-2</c:v>
                </c:pt>
                <c:pt idx="13" formatCode="0">
                  <c:v>9.285714285714286E-2</c:v>
                </c:pt>
                <c:pt idx="14" formatCode="0">
                  <c:v>9.285714285714286E-2</c:v>
                </c:pt>
                <c:pt idx="15" formatCode="0">
                  <c:v>9.5571428571428571E-2</c:v>
                </c:pt>
                <c:pt idx="16" formatCode="0">
                  <c:v>0.11771428571428573</c:v>
                </c:pt>
                <c:pt idx="17" formatCode="0">
                  <c:v>0.19500000000000001</c:v>
                </c:pt>
                <c:pt idx="18" formatCode="0">
                  <c:v>0.22457142857142859</c:v>
                </c:pt>
                <c:pt idx="19" formatCode="0">
                  <c:v>0.38242857142857145</c:v>
                </c:pt>
                <c:pt idx="20" formatCode="0">
                  <c:v>0.43142857142857149</c:v>
                </c:pt>
                <c:pt idx="21" formatCode="0">
                  <c:v>0.58471428571428574</c:v>
                </c:pt>
                <c:pt idx="22" formatCode="0">
                  <c:v>0.93014285714285727</c:v>
                </c:pt>
                <c:pt idx="23" formatCode="0">
                  <c:v>1.1585714285714288</c:v>
                </c:pt>
                <c:pt idx="24" formatCode="0">
                  <c:v>1.2944285714285715</c:v>
                </c:pt>
                <c:pt idx="25" formatCode="0">
                  <c:v>1.4664285714285714</c:v>
                </c:pt>
                <c:pt idx="26" formatCode="0">
                  <c:v>1.5888571428571432</c:v>
                </c:pt>
                <c:pt idx="27" formatCode="0">
                  <c:v>1.7635714285714286</c:v>
                </c:pt>
                <c:pt idx="28" formatCode="0">
                  <c:v>1.9375714285714287</c:v>
                </c:pt>
                <c:pt idx="29" formatCode="0">
                  <c:v>1.8212857142857144</c:v>
                </c:pt>
                <c:pt idx="30" formatCode="0">
                  <c:v>1.7844285714285715</c:v>
                </c:pt>
                <c:pt idx="31" formatCode="0">
                  <c:v>2.3321428571428569</c:v>
                </c:pt>
                <c:pt idx="32" formatCode="0">
                  <c:v>2.8778571428571427</c:v>
                </c:pt>
                <c:pt idx="33" formatCode="0">
                  <c:v>3.4</c:v>
                </c:pt>
                <c:pt idx="34" formatCode="0">
                  <c:v>3.789857142857143</c:v>
                </c:pt>
                <c:pt idx="35" formatCode="0">
                  <c:v>4.3389999999999995</c:v>
                </c:pt>
                <c:pt idx="36" formatCode="0">
                  <c:v>4.6199999999999992</c:v>
                </c:pt>
                <c:pt idx="37" formatCode="0">
                  <c:v>5.0957142857142861</c:v>
                </c:pt>
                <c:pt idx="38" formatCode="0">
                  <c:v>5.589714285714285</c:v>
                </c:pt>
                <c:pt idx="39" formatCode="0">
                  <c:v>6.2732857142857137</c:v>
                </c:pt>
                <c:pt idx="40" formatCode="0">
                  <c:v>6.7531428571428567</c:v>
                </c:pt>
                <c:pt idx="41" formatCode="0">
                  <c:v>7.1119999999999992</c:v>
                </c:pt>
                <c:pt idx="42" formatCode="0">
                  <c:v>6.9674285714285711</c:v>
                </c:pt>
                <c:pt idx="43" formatCode="0">
                  <c:v>7.4344285714285707</c:v>
                </c:pt>
                <c:pt idx="44" formatCode="0">
                  <c:v>7.5735714285714284</c:v>
                </c:pt>
                <c:pt idx="45" formatCode="0">
                  <c:v>7.5460000000000003</c:v>
                </c:pt>
                <c:pt idx="46" formatCode="0">
                  <c:v>8.1657142857142855</c:v>
                </c:pt>
                <c:pt idx="47" formatCode="0">
                  <c:v>8.2887142857142866</c:v>
                </c:pt>
                <c:pt idx="48" formatCode="0">
                  <c:v>9.4387142857142852</c:v>
                </c:pt>
                <c:pt idx="49" formatCode="0">
                  <c:v>10.706999999999999</c:v>
                </c:pt>
                <c:pt idx="50" formatCode="0">
                  <c:v>11.063857142857144</c:v>
                </c:pt>
                <c:pt idx="51" formatCode="0">
                  <c:v>11.635857142857143</c:v>
                </c:pt>
                <c:pt idx="52" formatCode="0">
                  <c:v>11.974571428571426</c:v>
                </c:pt>
                <c:pt idx="53" formatCode="0">
                  <c:v>11.719142857142856</c:v>
                </c:pt>
                <c:pt idx="54" formatCode="0">
                  <c:v>13.180285714285715</c:v>
                </c:pt>
                <c:pt idx="55" formatCode="0">
                  <c:v>13.684285714285712</c:v>
                </c:pt>
                <c:pt idx="56" formatCode="0">
                  <c:v>15.233428571428572</c:v>
                </c:pt>
                <c:pt idx="57" formatCode="0">
                  <c:v>16.429714285714287</c:v>
                </c:pt>
                <c:pt idx="58" formatCode="0">
                  <c:v>17.946571428571428</c:v>
                </c:pt>
                <c:pt idx="59" formatCode="0">
                  <c:v>20.267285714285713</c:v>
                </c:pt>
                <c:pt idx="60" formatCode="0">
                  <c:v>22.802285714285713</c:v>
                </c:pt>
                <c:pt idx="61" formatCode="0">
                  <c:v>24.968428571428571</c:v>
                </c:pt>
                <c:pt idx="62" formatCode="0">
                  <c:v>25.645857142857142</c:v>
                </c:pt>
                <c:pt idx="63" formatCode="0">
                  <c:v>25.388428571428566</c:v>
                </c:pt>
                <c:pt idx="64" formatCode="0">
                  <c:v>26.027000000000005</c:v>
                </c:pt>
                <c:pt idx="65" formatCode="0">
                  <c:v>27.672285714285714</c:v>
                </c:pt>
                <c:pt idx="66" formatCode="0">
                  <c:v>28.375285714285717</c:v>
                </c:pt>
                <c:pt idx="67" formatCode="0">
                  <c:v>31.538142857142862</c:v>
                </c:pt>
                <c:pt idx="68" formatCode="0">
                  <c:v>32.653714285714287</c:v>
                </c:pt>
                <c:pt idx="69" formatCode="0">
                  <c:v>36.757428571428576</c:v>
                </c:pt>
                <c:pt idx="70" formatCode="0">
                  <c:v>39.626571428571431</c:v>
                </c:pt>
                <c:pt idx="71" formatCode="0">
                  <c:v>40.911571428571435</c:v>
                </c:pt>
                <c:pt idx="72" formatCode="0">
                  <c:v>40.979428571428571</c:v>
                </c:pt>
                <c:pt idx="73" formatCode="0">
                  <c:v>42.178999999999995</c:v>
                </c:pt>
                <c:pt idx="74" formatCode="0">
                  <c:v>42.694571428571429</c:v>
                </c:pt>
                <c:pt idx="75" formatCode="0">
                  <c:v>45.292857142857144</c:v>
                </c:pt>
                <c:pt idx="76" formatCode="0">
                  <c:v>49.328714285714284</c:v>
                </c:pt>
                <c:pt idx="77" formatCode="0">
                  <c:v>52.052571428571426</c:v>
                </c:pt>
                <c:pt idx="78" formatCode="0">
                  <c:v>52.678285714285714</c:v>
                </c:pt>
                <c:pt idx="79" formatCode="0">
                  <c:v>57.646999999999998</c:v>
                </c:pt>
                <c:pt idx="80" formatCode="0">
                  <c:v>62.954428571428572</c:v>
                </c:pt>
                <c:pt idx="81" formatCode="0">
                  <c:v>68.177142857142854</c:v>
                </c:pt>
                <c:pt idx="82" formatCode="0">
                  <c:v>71.860142857142861</c:v>
                </c:pt>
                <c:pt idx="83" formatCode="0">
                  <c:v>74.33142857142856</c:v>
                </c:pt>
                <c:pt idx="84" formatCode="0">
                  <c:v>76.541285714285706</c:v>
                </c:pt>
                <c:pt idx="85" formatCode="0">
                  <c:v>82.081857142857146</c:v>
                </c:pt>
                <c:pt idx="86" formatCode="0">
                  <c:v>80.333714285714294</c:v>
                </c:pt>
                <c:pt idx="87" formatCode="0">
                  <c:v>80.203999999999994</c:v>
                </c:pt>
                <c:pt idx="88" formatCode="0">
                  <c:v>80.812142857142845</c:v>
                </c:pt>
                <c:pt idx="89" formatCode="0">
                  <c:v>86.127714285714291</c:v>
                </c:pt>
                <c:pt idx="90" formatCode="0">
                  <c:v>90.244285714285724</c:v>
                </c:pt>
                <c:pt idx="91" formatCode="0">
                  <c:v>101.51242857142857</c:v>
                </c:pt>
                <c:pt idx="92" formatCode="0">
                  <c:v>101.913</c:v>
                </c:pt>
                <c:pt idx="93" formatCode="0">
                  <c:v>101.8532857142857</c:v>
                </c:pt>
                <c:pt idx="94" formatCode="0">
                  <c:v>110.32957142857141</c:v>
                </c:pt>
                <c:pt idx="95" formatCode="0">
                  <c:v>115.72914285714285</c:v>
                </c:pt>
                <c:pt idx="96" formatCode="0">
                  <c:v>118.75885714285717</c:v>
                </c:pt>
                <c:pt idx="97" formatCode="0">
                  <c:v>121.38128571428572</c:v>
                </c:pt>
                <c:pt idx="98" formatCode="0">
                  <c:v>117.215</c:v>
                </c:pt>
                <c:pt idx="99" formatCode="0">
                  <c:v>118.8972857142857</c:v>
                </c:pt>
                <c:pt idx="100" formatCode="0">
                  <c:v>121.62314285714285</c:v>
                </c:pt>
                <c:pt idx="101" formatCode="0">
                  <c:v>123.74357142857141</c:v>
                </c:pt>
                <c:pt idx="102" formatCode="0">
                  <c:v>126.62</c:v>
                </c:pt>
                <c:pt idx="103" formatCode="0">
                  <c:v>126.27514285714285</c:v>
                </c:pt>
                <c:pt idx="104" formatCode="0">
                  <c:v>123.01685714285715</c:v>
                </c:pt>
                <c:pt idx="105" formatCode="0">
                  <c:v>119.40714285714287</c:v>
                </c:pt>
                <c:pt idx="106" formatCode="0">
                  <c:v>118.196</c:v>
                </c:pt>
                <c:pt idx="107" formatCode="0">
                  <c:v>121.55171428571428</c:v>
                </c:pt>
                <c:pt idx="108" formatCode="0">
                  <c:v>123.45171428571429</c:v>
                </c:pt>
                <c:pt idx="109" formatCode="0">
                  <c:v>122.96457142857143</c:v>
                </c:pt>
                <c:pt idx="110" formatCode="0">
                  <c:v>117.82514285714286</c:v>
                </c:pt>
                <c:pt idx="111" formatCode="0">
                  <c:v>137.17371428571428</c:v>
                </c:pt>
                <c:pt idx="112" formatCode="0">
                  <c:v>145.88528571428574</c:v>
                </c:pt>
                <c:pt idx="113" formatCode="0">
                  <c:v>144.97928571428571</c:v>
                </c:pt>
                <c:pt idx="114" formatCode="0">
                  <c:v>146.64742857142855</c:v>
                </c:pt>
                <c:pt idx="115" formatCode="0">
                  <c:v>149.68385714285711</c:v>
                </c:pt>
                <c:pt idx="116" formatCode="0">
                  <c:v>156.76557142857141</c:v>
                </c:pt>
                <c:pt idx="117" formatCode="0">
                  <c:v>168.00142857142856</c:v>
                </c:pt>
                <c:pt idx="118" formatCode="0">
                  <c:v>162.68457142857142</c:v>
                </c:pt>
                <c:pt idx="119" formatCode="0">
                  <c:v>165.39100000000002</c:v>
                </c:pt>
                <c:pt idx="120" formatCode="0">
                  <c:v>175.28</c:v>
                </c:pt>
                <c:pt idx="121" formatCode="0">
                  <c:v>175.9002857142857</c:v>
                </c:pt>
                <c:pt idx="122" formatCode="0">
                  <c:v>172.14342857142856</c:v>
                </c:pt>
                <c:pt idx="123" formatCode="0">
                  <c:v>174.82300000000001</c:v>
                </c:pt>
                <c:pt idx="124" formatCode="0">
                  <c:v>180.6177142857143</c:v>
                </c:pt>
                <c:pt idx="125" formatCode="0">
                  <c:v>177.50128571428573</c:v>
                </c:pt>
                <c:pt idx="126" formatCode="0">
                  <c:v>176.98371428571429</c:v>
                </c:pt>
                <c:pt idx="127" formatCode="0">
                  <c:v>174.00985714285713</c:v>
                </c:pt>
                <c:pt idx="128" formatCode="0">
                  <c:v>171.44057142857145</c:v>
                </c:pt>
                <c:pt idx="129" formatCode="0">
                  <c:v>179.14185714285713</c:v>
                </c:pt>
                <c:pt idx="130" formatCode="0">
                  <c:v>177.70285714285714</c:v>
                </c:pt>
                <c:pt idx="131" formatCode="0">
                  <c:v>174.01585714285713</c:v>
                </c:pt>
                <c:pt idx="132" formatCode="0">
                  <c:v>175.91442857142857</c:v>
                </c:pt>
                <c:pt idx="133" formatCode="0">
                  <c:v>176.6537142857143</c:v>
                </c:pt>
                <c:pt idx="134" formatCode="0">
                  <c:v>175.83371428571428</c:v>
                </c:pt>
                <c:pt idx="135" formatCode="0">
                  <c:v>175.87200000000001</c:v>
                </c:pt>
                <c:pt idx="136" formatCode="0">
                  <c:v>173.55471428571428</c:v>
                </c:pt>
                <c:pt idx="137" formatCode="0">
                  <c:v>170.43157142857143</c:v>
                </c:pt>
                <c:pt idx="138" formatCode="0">
                  <c:v>172.30257142857141</c:v>
                </c:pt>
                <c:pt idx="139" formatCode="0">
                  <c:v>164.99642857142857</c:v>
                </c:pt>
                <c:pt idx="140" formatCode="0">
                  <c:v>157.94571428571427</c:v>
                </c:pt>
                <c:pt idx="141" formatCode="0">
                  <c:v>157.07071428571427</c:v>
                </c:pt>
                <c:pt idx="142" formatCode="0">
                  <c:v>157.05114285714285</c:v>
                </c:pt>
                <c:pt idx="143" formatCode="0">
                  <c:v>156.48057142857141</c:v>
                </c:pt>
                <c:pt idx="144" formatCode="0">
                  <c:v>175.25585714285714</c:v>
                </c:pt>
                <c:pt idx="145" formatCode="0">
                  <c:v>185.04014285714285</c:v>
                </c:pt>
                <c:pt idx="146" formatCode="0">
                  <c:v>199.63371428571426</c:v>
                </c:pt>
                <c:pt idx="147" formatCode="0">
                  <c:v>214.83271428571427</c:v>
                </c:pt>
                <c:pt idx="148" formatCode="0">
                  <c:v>215.53771428571426</c:v>
                </c:pt>
                <c:pt idx="149" formatCode="0">
                  <c:v>217.57214285714284</c:v>
                </c:pt>
                <c:pt idx="150" formatCode="0">
                  <c:v>217.44314285714285</c:v>
                </c:pt>
                <c:pt idx="151" formatCode="0">
                  <c:v>218.25899999999999</c:v>
                </c:pt>
                <c:pt idx="152" formatCode="0">
                  <c:v>216.83142857142857</c:v>
                </c:pt>
                <c:pt idx="153" formatCode="0">
                  <c:v>214.47371428571429</c:v>
                </c:pt>
                <c:pt idx="154" formatCode="0">
                  <c:v>210.60599999999999</c:v>
                </c:pt>
                <c:pt idx="155" formatCode="0">
                  <c:v>211.42728571428572</c:v>
                </c:pt>
                <c:pt idx="156" formatCode="0">
                  <c:v>206.9627142857143</c:v>
                </c:pt>
                <c:pt idx="157" formatCode="0">
                  <c:v>214.21242857142855</c:v>
                </c:pt>
                <c:pt idx="158" formatCode="0">
                  <c:v>206.19985714285716</c:v>
                </c:pt>
                <c:pt idx="159" formatCode="0">
                  <c:v>203.04242857142859</c:v>
                </c:pt>
                <c:pt idx="160" formatCode="0">
                  <c:v>201.59542857142856</c:v>
                </c:pt>
                <c:pt idx="161" formatCode="0">
                  <c:v>204.67214285714286</c:v>
                </c:pt>
                <c:pt idx="162" formatCode="0">
                  <c:v>202.797</c:v>
                </c:pt>
                <c:pt idx="163" formatCode="0">
                  <c:v>206.43085714285715</c:v>
                </c:pt>
                <c:pt idx="164" formatCode="0">
                  <c:v>206.80514285714284</c:v>
                </c:pt>
                <c:pt idx="165" formatCode="0">
                  <c:v>205.46299999999999</c:v>
                </c:pt>
                <c:pt idx="166" formatCode="0">
                  <c:v>210.13528571428569</c:v>
                </c:pt>
                <c:pt idx="167" formatCode="0">
                  <c:v>210.41357142857143</c:v>
                </c:pt>
                <c:pt idx="168" formatCode="0">
                  <c:v>204.77214285714285</c:v>
                </c:pt>
                <c:pt idx="169" formatCode="0">
                  <c:v>204.83328571428572</c:v>
                </c:pt>
                <c:pt idx="170" formatCode="0">
                  <c:v>203.03557142857144</c:v>
                </c:pt>
                <c:pt idx="171" formatCode="0">
                  <c:v>200.09457142857147</c:v>
                </c:pt>
                <c:pt idx="172" formatCode="0">
                  <c:v>196.15828571428574</c:v>
                </c:pt>
                <c:pt idx="173" formatCode="0">
                  <c:v>186.233</c:v>
                </c:pt>
                <c:pt idx="174" formatCode="0">
                  <c:v>172.59714285714284</c:v>
                </c:pt>
                <c:pt idx="175" formatCode="0">
                  <c:v>178.28028571428572</c:v>
                </c:pt>
                <c:pt idx="176" formatCode="0">
                  <c:v>178.49542857142856</c:v>
                </c:pt>
                <c:pt idx="177" formatCode="0">
                  <c:v>176.95299999999997</c:v>
                </c:pt>
                <c:pt idx="178" formatCode="0">
                  <c:v>176.51614285714285</c:v>
                </c:pt>
                <c:pt idx="179" formatCode="0">
                  <c:v>175.07985714285715</c:v>
                </c:pt>
                <c:pt idx="180" formatCode="0">
                  <c:v>174.34871428571429</c:v>
                </c:pt>
                <c:pt idx="181" formatCode="0">
                  <c:v>183.12414285714289</c:v>
                </c:pt>
                <c:pt idx="182" formatCode="0">
                  <c:v>177.28914285714285</c:v>
                </c:pt>
                <c:pt idx="183" formatCode="0">
                  <c:v>172.40771428571429</c:v>
                </c:pt>
                <c:pt idx="184" formatCode="0">
                  <c:v>191.81942857142857</c:v>
                </c:pt>
                <c:pt idx="185" formatCode="0">
                  <c:v>188.81185714285715</c:v>
                </c:pt>
                <c:pt idx="186" formatCode="0">
                  <c:v>188.65928571428572</c:v>
                </c:pt>
                <c:pt idx="187" formatCode="0">
                  <c:v>188.34871428571429</c:v>
                </c:pt>
                <c:pt idx="188" formatCode="0">
                  <c:v>192.88585714285713</c:v>
                </c:pt>
                <c:pt idx="189" formatCode="0">
                  <c:v>186.06357142857141</c:v>
                </c:pt>
                <c:pt idx="190" formatCode="0">
                  <c:v>184.96342857142855</c:v>
                </c:pt>
                <c:pt idx="191" formatCode="0">
                  <c:v>160.97814285714284</c:v>
                </c:pt>
                <c:pt idx="192" formatCode="0">
                  <c:v>141.90457142857144</c:v>
                </c:pt>
                <c:pt idx="193" formatCode="0">
                  <c:v>134.43242857142857</c:v>
                </c:pt>
                <c:pt idx="194" formatCode="0">
                  <c:v>132.27100000000002</c:v>
                </c:pt>
                <c:pt idx="195" formatCode="0">
                  <c:v>127.93942857142858</c:v>
                </c:pt>
                <c:pt idx="196" formatCode="0">
                  <c:v>129.50128571428573</c:v>
                </c:pt>
                <c:pt idx="197" formatCode="0">
                  <c:v>129.6672857142857</c:v>
                </c:pt>
                <c:pt idx="198" formatCode="0">
                  <c:v>132.94842857142856</c:v>
                </c:pt>
                <c:pt idx="199" formatCode="0">
                  <c:v>147.98542857142857</c:v>
                </c:pt>
                <c:pt idx="200" formatCode="0">
                  <c:v>148.66014285714286</c:v>
                </c:pt>
                <c:pt idx="201" formatCode="0">
                  <c:v>145.80114285714285</c:v>
                </c:pt>
                <c:pt idx="202" formatCode="0">
                  <c:v>143.166</c:v>
                </c:pt>
                <c:pt idx="203" formatCode="0">
                  <c:v>142.85285714285715</c:v>
                </c:pt>
                <c:pt idx="204" formatCode="0">
                  <c:v>143.9422857142857</c:v>
                </c:pt>
                <c:pt idx="205" formatCode="0">
                  <c:v>142.77014285714284</c:v>
                </c:pt>
                <c:pt idx="206" formatCode="0">
                  <c:v>140.53285714285713</c:v>
                </c:pt>
                <c:pt idx="207" formatCode="0">
                  <c:v>115.78685714285713</c:v>
                </c:pt>
                <c:pt idx="208" formatCode="0">
                  <c:v>135.97285714285715</c:v>
                </c:pt>
                <c:pt idx="209" formatCode="0">
                  <c:v>130.67271428571431</c:v>
                </c:pt>
                <c:pt idx="210" formatCode="0">
                  <c:v>127.52800000000001</c:v>
                </c:pt>
                <c:pt idx="211" formatCode="0">
                  <c:v>126.13614285714286</c:v>
                </c:pt>
                <c:pt idx="212" formatCode="0">
                  <c:v>125.96414285714285</c:v>
                </c:pt>
                <c:pt idx="213" formatCode="0">
                  <c:v>125.11328571428571</c:v>
                </c:pt>
                <c:pt idx="214" formatCode="0">
                  <c:v>147.56957142857144</c:v>
                </c:pt>
                <c:pt idx="215" formatCode="0">
                  <c:v>127.28542857142858</c:v>
                </c:pt>
                <c:pt idx="216" formatCode="0">
                  <c:v>105.83871428571426</c:v>
                </c:pt>
                <c:pt idx="217" formatCode="0">
                  <c:v>126.91728571428573</c:v>
                </c:pt>
                <c:pt idx="218" formatCode="0">
                  <c:v>122.97757142857142</c:v>
                </c:pt>
                <c:pt idx="219" formatCode="0">
                  <c:v>122.16500000000001</c:v>
                </c:pt>
                <c:pt idx="220" formatCode="0">
                  <c:v>128.7837142857143</c:v>
                </c:pt>
                <c:pt idx="221" formatCode="0">
                  <c:v>127.53357142857142</c:v>
                </c:pt>
                <c:pt idx="222" formatCode="0">
                  <c:v>121.88342857142857</c:v>
                </c:pt>
                <c:pt idx="223" formatCode="0">
                  <c:v>140.328</c:v>
                </c:pt>
                <c:pt idx="224" formatCode="0">
                  <c:v>118.15457142857143</c:v>
                </c:pt>
                <c:pt idx="225" formatCode="0">
                  <c:v>120.7662857142857</c:v>
                </c:pt>
                <c:pt idx="226" formatCode="0">
                  <c:v>118.40257142857141</c:v>
                </c:pt>
                <c:pt idx="227" formatCode="0">
                  <c:v>97.106999999999985</c:v>
                </c:pt>
                <c:pt idx="228" formatCode="0">
                  <c:v>94.205000000000013</c:v>
                </c:pt>
                <c:pt idx="229" formatCode="0">
                  <c:v>94.724428571428575</c:v>
                </c:pt>
                <c:pt idx="230" formatCode="0">
                  <c:v>97.056571428571417</c:v>
                </c:pt>
                <c:pt idx="231" formatCode="0">
                  <c:v>95.250714285714281</c:v>
                </c:pt>
                <c:pt idx="232" formatCode="0">
                  <c:v>86.955857142857141</c:v>
                </c:pt>
                <c:pt idx="233" formatCode="0">
                  <c:v>99.0102857142857</c:v>
                </c:pt>
                <c:pt idx="234" formatCode="0">
                  <c:v>107.752</c:v>
                </c:pt>
                <c:pt idx="235" formatCode="0">
                  <c:v>106.12757142857144</c:v>
                </c:pt>
                <c:pt idx="236" formatCode="0">
                  <c:v>103.66442857142859</c:v>
                </c:pt>
                <c:pt idx="237" formatCode="0">
                  <c:v>103.06757142857143</c:v>
                </c:pt>
                <c:pt idx="238" formatCode="0">
                  <c:v>105.02814285714285</c:v>
                </c:pt>
                <c:pt idx="239" formatCode="0">
                  <c:v>114.09657142857144</c:v>
                </c:pt>
                <c:pt idx="240" formatCode="0">
                  <c:v>106.94628571428572</c:v>
                </c:pt>
                <c:pt idx="241" formatCode="0">
                  <c:v>111.35514285714285</c:v>
                </c:pt>
                <c:pt idx="242" formatCode="0">
                  <c:v>113.91642857142857</c:v>
                </c:pt>
                <c:pt idx="243" formatCode="0">
                  <c:v>114.75514285714284</c:v>
                </c:pt>
                <c:pt idx="244" formatCode="0">
                  <c:v>109.55057142857143</c:v>
                </c:pt>
                <c:pt idx="245" formatCode="0">
                  <c:v>104.15228571428572</c:v>
                </c:pt>
                <c:pt idx="246" formatCode="0">
                  <c:v>101.87185714285714</c:v>
                </c:pt>
                <c:pt idx="247" formatCode="0">
                  <c:v>97.016142857142867</c:v>
                </c:pt>
                <c:pt idx="248" formatCode="0">
                  <c:v>84.956285714285727</c:v>
                </c:pt>
                <c:pt idx="249" formatCode="0">
                  <c:v>81.82914285714287</c:v>
                </c:pt>
                <c:pt idx="250" formatCode="0">
                  <c:v>64.283857142857144</c:v>
                </c:pt>
                <c:pt idx="251" formatCode="0">
                  <c:v>76.968714285714285</c:v>
                </c:pt>
                <c:pt idx="252" formatCode="0">
                  <c:v>79.275999999999996</c:v>
                </c:pt>
                <c:pt idx="253" formatCode="0">
                  <c:v>79.581142857142865</c:v>
                </c:pt>
                <c:pt idx="254" formatCode="0">
                  <c:v>81.204857142857151</c:v>
                </c:pt>
                <c:pt idx="255" formatCode="0">
                  <c:v>89.357285714285709</c:v>
                </c:pt>
                <c:pt idx="256" formatCode="0">
                  <c:v>105.94357142857143</c:v>
                </c:pt>
                <c:pt idx="257" formatCode="0">
                  <c:v>128.74185714285713</c:v>
                </c:pt>
                <c:pt idx="258" formatCode="0">
                  <c:v>120.61914285714286</c:v>
                </c:pt>
                <c:pt idx="259" formatCode="0">
                  <c:v>131.32342857142856</c:v>
                </c:pt>
                <c:pt idx="260" formatCode="0">
                  <c:v>133.72942857142857</c:v>
                </c:pt>
                <c:pt idx="261" formatCode="0">
                  <c:v>135.3787142857143</c:v>
                </c:pt>
                <c:pt idx="262" formatCode="0">
                  <c:v>142.98728571428572</c:v>
                </c:pt>
                <c:pt idx="263" formatCode="0">
                  <c:v>133.19900000000001</c:v>
                </c:pt>
                <c:pt idx="264" formatCode="0">
                  <c:v>134.54057142857144</c:v>
                </c:pt>
                <c:pt idx="265" formatCode="0">
                  <c:v>140.809</c:v>
                </c:pt>
                <c:pt idx="266" formatCode="0">
                  <c:v>136.98814285714286</c:v>
                </c:pt>
                <c:pt idx="267" formatCode="0">
                  <c:v>139.99985714285714</c:v>
                </c:pt>
                <c:pt idx="268" formatCode="0">
                  <c:v>141.90585714285714</c:v>
                </c:pt>
                <c:pt idx="269" formatCode="0">
                  <c:v>139.08714285714285</c:v>
                </c:pt>
                <c:pt idx="270" formatCode="0">
                  <c:v>148.36657142857143</c:v>
                </c:pt>
                <c:pt idx="271" formatCode="0">
                  <c:v>149.50642857142859</c:v>
                </c:pt>
                <c:pt idx="272" formatCode="0">
                  <c:v>146.63871428571429</c:v>
                </c:pt>
                <c:pt idx="273" formatCode="0">
                  <c:v>159.60999999999999</c:v>
                </c:pt>
                <c:pt idx="274" formatCode="0">
                  <c:v>163.54357142857143</c:v>
                </c:pt>
                <c:pt idx="275" formatCode="0">
                  <c:v>166.85757142857142</c:v>
                </c:pt>
                <c:pt idx="276" formatCode="0">
                  <c:v>180.17085714285713</c:v>
                </c:pt>
                <c:pt idx="277" formatCode="0">
                  <c:v>181.49157142857143</c:v>
                </c:pt>
                <c:pt idx="278" formatCode="0">
                  <c:v>190.10757142857142</c:v>
                </c:pt>
                <c:pt idx="279" formatCode="0">
                  <c:v>198.6792857142857</c:v>
                </c:pt>
                <c:pt idx="280" formatCode="0">
                  <c:v>192.82342857142856</c:v>
                </c:pt>
                <c:pt idx="281" formatCode="0">
                  <c:v>194.09714285714287</c:v>
                </c:pt>
                <c:pt idx="282" formatCode="0">
                  <c:v>193.5817142857143</c:v>
                </c:pt>
                <c:pt idx="283" formatCode="0">
                  <c:v>193.702</c:v>
                </c:pt>
                <c:pt idx="284" formatCode="0">
                  <c:v>196.11471428571431</c:v>
                </c:pt>
                <c:pt idx="285" formatCode="0">
                  <c:v>198.07257142857139</c:v>
                </c:pt>
                <c:pt idx="286" formatCode="0">
                  <c:v>203.14271428571425</c:v>
                </c:pt>
                <c:pt idx="287" formatCode="0">
                  <c:v>203.607</c:v>
                </c:pt>
                <c:pt idx="288" formatCode="0">
                  <c:v>200.55699999999999</c:v>
                </c:pt>
                <c:pt idx="289" formatCode="0">
                  <c:v>203.79771428571425</c:v>
                </c:pt>
                <c:pt idx="290" formatCode="0">
                  <c:v>198.2872857142857</c:v>
                </c:pt>
                <c:pt idx="291" formatCode="0">
                  <c:v>209.79400000000001</c:v>
                </c:pt>
                <c:pt idx="292" formatCode="0">
                  <c:v>220.86914285714286</c:v>
                </c:pt>
                <c:pt idx="293" formatCode="0">
                  <c:v>219.60300000000001</c:v>
                </c:pt>
                <c:pt idx="294" formatCode="0">
                  <c:v>223.82171428571425</c:v>
                </c:pt>
                <c:pt idx="295" formatCode="0">
                  <c:v>226.2547142857143</c:v>
                </c:pt>
                <c:pt idx="296" formatCode="0">
                  <c:v>226.13785714285714</c:v>
                </c:pt>
                <c:pt idx="297" formatCode="0">
                  <c:v>234.41328571428571</c:v>
                </c:pt>
                <c:pt idx="298" formatCode="0">
                  <c:v>218.3652857142857</c:v>
                </c:pt>
                <c:pt idx="299" formatCode="0">
                  <c:v>210.70485714285715</c:v>
                </c:pt>
                <c:pt idx="300" formatCode="0">
                  <c:v>191.93428571428572</c:v>
                </c:pt>
                <c:pt idx="301" formatCode="0">
                  <c:v>169.80199999999996</c:v>
                </c:pt>
                <c:pt idx="302" formatCode="0">
                  <c:v>165.12028571428573</c:v>
                </c:pt>
                <c:pt idx="303" formatCode="0">
                  <c:v>162.1152857142857</c:v>
                </c:pt>
                <c:pt idx="304" formatCode="0">
                  <c:v>164.4782857142857</c:v>
                </c:pt>
                <c:pt idx="305" formatCode="0">
                  <c:v>170.49542857142856</c:v>
                </c:pt>
                <c:pt idx="306" formatCode="0">
                  <c:v>169.38314285714287</c:v>
                </c:pt>
                <c:pt idx="307" formatCode="0">
                  <c:v>169.37642857142856</c:v>
                </c:pt>
                <c:pt idx="308" formatCode="0">
                  <c:v>168.42271428571431</c:v>
                </c:pt>
                <c:pt idx="309" formatCode="0">
                  <c:v>167.65785714285715</c:v>
                </c:pt>
                <c:pt idx="310" formatCode="0">
                  <c:v>167.29371428571429</c:v>
                </c:pt>
                <c:pt idx="311" formatCode="0">
                  <c:v>165.90242857142857</c:v>
                </c:pt>
                <c:pt idx="312" formatCode="0">
                  <c:v>171.13200000000001</c:v>
                </c:pt>
                <c:pt idx="313" formatCode="0">
                  <c:v>192.01357142857142</c:v>
                </c:pt>
                <c:pt idx="314" formatCode="0">
                  <c:v>210.44871428571426</c:v>
                </c:pt>
                <c:pt idx="315" formatCode="0">
                  <c:v>241.6755714285714</c:v>
                </c:pt>
                <c:pt idx="316" formatCode="0">
                  <c:v>250.0435714285714</c:v>
                </c:pt>
                <c:pt idx="317" formatCode="0">
                  <c:v>253.95228571428567</c:v>
                </c:pt>
                <c:pt idx="318" formatCode="0">
                  <c:v>258.91028571428575</c:v>
                </c:pt>
                <c:pt idx="319" formatCode="0">
                  <c:v>257.20914285714287</c:v>
                </c:pt>
                <c:pt idx="320" formatCode="0">
                  <c:v>243.71042857142857</c:v>
                </c:pt>
                <c:pt idx="321" formatCode="0">
                  <c:v>255.24542857142856</c:v>
                </c:pt>
                <c:pt idx="322" formatCode="0">
                  <c:v>254.75957142857141</c:v>
                </c:pt>
                <c:pt idx="323" formatCode="0">
                  <c:v>256.9425714285714</c:v>
                </c:pt>
                <c:pt idx="324" formatCode="0">
                  <c:v>255.49700000000001</c:v>
                </c:pt>
                <c:pt idx="325" formatCode="0">
                  <c:v>254.1991428571429</c:v>
                </c:pt>
                <c:pt idx="326" formatCode="0">
                  <c:v>256.54214285714289</c:v>
                </c:pt>
                <c:pt idx="327" formatCode="0">
                  <c:v>250.73600000000002</c:v>
                </c:pt>
                <c:pt idx="328" formatCode="0">
                  <c:v>242.23685714285713</c:v>
                </c:pt>
                <c:pt idx="329" formatCode="0">
                  <c:v>242.75228571428565</c:v>
                </c:pt>
                <c:pt idx="330" formatCode="0">
                  <c:v>239.58199999999997</c:v>
                </c:pt>
                <c:pt idx="331" formatCode="0">
                  <c:v>241.6957142857143</c:v>
                </c:pt>
                <c:pt idx="332" formatCode="0">
                  <c:v>241.60771428571431</c:v>
                </c:pt>
                <c:pt idx="333" formatCode="0">
                  <c:v>241.02628571428571</c:v>
                </c:pt>
                <c:pt idx="334" formatCode="0">
                  <c:v>242.83557142857146</c:v>
                </c:pt>
                <c:pt idx="335" formatCode="0">
                  <c:v>245.03585714285711</c:v>
                </c:pt>
                <c:pt idx="336" formatCode="0">
                  <c:v>242.43357142857141</c:v>
                </c:pt>
                <c:pt idx="337" formatCode="0">
                  <c:v>242.05257142857141</c:v>
                </c:pt>
                <c:pt idx="338" formatCode="0">
                  <c:v>240.55714285714288</c:v>
                </c:pt>
                <c:pt idx="339" formatCode="0">
                  <c:v>235.26985714285712</c:v>
                </c:pt>
                <c:pt idx="340" formatCode="0">
                  <c:v>230.21714285714285</c:v>
                </c:pt>
                <c:pt idx="341" formatCode="0">
                  <c:v>226.89842857142852</c:v>
                </c:pt>
                <c:pt idx="342" formatCode="0">
                  <c:v>220.88071428571425</c:v>
                </c:pt>
                <c:pt idx="343" formatCode="0">
                  <c:v>181.58957142857139</c:v>
                </c:pt>
                <c:pt idx="344" formatCode="0">
                  <c:v>215.00471428571427</c:v>
                </c:pt>
                <c:pt idx="345" formatCode="0">
                  <c:v>198.47757142857139</c:v>
                </c:pt>
                <c:pt idx="346" formatCode="0">
                  <c:v>212.47642857142858</c:v>
                </c:pt>
                <c:pt idx="347" formatCode="0">
                  <c:v>214.89599999999999</c:v>
                </c:pt>
                <c:pt idx="348" formatCode="0">
                  <c:v>213.4637142857143</c:v>
                </c:pt>
                <c:pt idx="349" formatCode="0">
                  <c:v>213.91671428571428</c:v>
                </c:pt>
                <c:pt idx="350" formatCode="0">
                  <c:v>243.68928571428569</c:v>
                </c:pt>
                <c:pt idx="351" formatCode="0">
                  <c:v>208.25985714285713</c:v>
                </c:pt>
                <c:pt idx="352" formatCode="0">
                  <c:v>229.89885714285714</c:v>
                </c:pt>
                <c:pt idx="353" formatCode="0">
                  <c:v>216.68971428571427</c:v>
                </c:pt>
                <c:pt idx="354" formatCode="0">
                  <c:v>214.78357142857143</c:v>
                </c:pt>
                <c:pt idx="355" formatCode="0">
                  <c:v>212.85942857142859</c:v>
                </c:pt>
                <c:pt idx="356" formatCode="0">
                  <c:v>214.22771428571426</c:v>
                </c:pt>
                <c:pt idx="357" formatCode="0">
                  <c:v>221.37928571428571</c:v>
                </c:pt>
                <c:pt idx="358" formatCode="0">
                  <c:v>224.24714285714285</c:v>
                </c:pt>
                <c:pt idx="359" formatCode="0">
                  <c:v>220.74485714285714</c:v>
                </c:pt>
                <c:pt idx="360" formatCode="0">
                  <c:v>225.74785714285716</c:v>
                </c:pt>
                <c:pt idx="361" formatCode="0">
                  <c:v>232.34914285714285</c:v>
                </c:pt>
                <c:pt idx="362" formatCode="0">
                  <c:v>241.83828571428575</c:v>
                </c:pt>
                <c:pt idx="363" formatCode="0">
                  <c:v>249.62571428571431</c:v>
                </c:pt>
                <c:pt idx="364" formatCode="0">
                  <c:v>254.10314285714284</c:v>
                </c:pt>
                <c:pt idx="365" formatCode="0">
                  <c:v>257.4641428571428</c:v>
                </c:pt>
                <c:pt idx="366" formatCode="0">
                  <c:v>263.34899999999999</c:v>
                </c:pt>
                <c:pt idx="367" formatCode="0">
                  <c:v>261.47385714285713</c:v>
                </c:pt>
                <c:pt idx="368" formatCode="0">
                  <c:v>264.91214285714284</c:v>
                </c:pt>
                <c:pt idx="369" formatCode="0">
                  <c:v>271.03071428571428</c:v>
                </c:pt>
                <c:pt idx="370" formatCode="0">
                  <c:v>277.97057142857142</c:v>
                </c:pt>
                <c:pt idx="371" formatCode="0">
                  <c:v>283.35185714285711</c:v>
                </c:pt>
                <c:pt idx="372" formatCode="0">
                  <c:v>314.59085714285715</c:v>
                </c:pt>
                <c:pt idx="373" formatCode="0">
                  <c:v>312.29157142857144</c:v>
                </c:pt>
                <c:pt idx="374" formatCode="0">
                  <c:v>319.57628571428569</c:v>
                </c:pt>
                <c:pt idx="375" formatCode="0">
                  <c:v>325.06857142857143</c:v>
                </c:pt>
                <c:pt idx="376" formatCode="0">
                  <c:v>325.27699999999999</c:v>
                </c:pt>
                <c:pt idx="377" formatCode="0">
                  <c:v>332.11071428571421</c:v>
                </c:pt>
                <c:pt idx="378" formatCode="0">
                  <c:v>336.52571428571434</c:v>
                </c:pt>
                <c:pt idx="379" formatCode="0">
                  <c:v>311.863</c:v>
                </c:pt>
                <c:pt idx="380" formatCode="0">
                  <c:v>314.49628571428565</c:v>
                </c:pt>
                <c:pt idx="381" formatCode="0">
                  <c:v>323.34214285714285</c:v>
                </c:pt>
                <c:pt idx="382" formatCode="0">
                  <c:v>330.34999999999997</c:v>
                </c:pt>
                <c:pt idx="383" formatCode="0">
                  <c:v>338.12600000000003</c:v>
                </c:pt>
                <c:pt idx="384" formatCode="0">
                  <c:v>341.42399999999998</c:v>
                </c:pt>
                <c:pt idx="385" formatCode="0">
                  <c:v>343.36685714285716</c:v>
                </c:pt>
                <c:pt idx="386" formatCode="0">
                  <c:v>346.02971428571431</c:v>
                </c:pt>
                <c:pt idx="387" formatCode="0">
                  <c:v>354.803</c:v>
                </c:pt>
                <c:pt idx="388" formatCode="0">
                  <c:v>353.84000000000003</c:v>
                </c:pt>
                <c:pt idx="389" formatCode="0">
                  <c:v>353.63085714285717</c:v>
                </c:pt>
                <c:pt idx="390" formatCode="0">
                  <c:v>362.48614285714285</c:v>
                </c:pt>
                <c:pt idx="391" formatCode="0">
                  <c:v>358.23514285714282</c:v>
                </c:pt>
                <c:pt idx="392" formatCode="0">
                  <c:v>362.85842857142859</c:v>
                </c:pt>
                <c:pt idx="393" formatCode="0">
                  <c:v>360.54114285714286</c:v>
                </c:pt>
                <c:pt idx="394" formatCode="0">
                  <c:v>353.57442857142854</c:v>
                </c:pt>
                <c:pt idx="395" formatCode="0">
                  <c:v>354.91928571428571</c:v>
                </c:pt>
                <c:pt idx="396" formatCode="0">
                  <c:v>355.3535714285714</c:v>
                </c:pt>
                <c:pt idx="397" formatCode="0">
                  <c:v>349.26385714285709</c:v>
                </c:pt>
                <c:pt idx="398" formatCode="0">
                  <c:v>339.84999999999997</c:v>
                </c:pt>
                <c:pt idx="399" formatCode="0">
                  <c:v>311.33157142857141</c:v>
                </c:pt>
                <c:pt idx="400" formatCode="0">
                  <c:v>302.61671428571435</c:v>
                </c:pt>
                <c:pt idx="401" formatCode="0">
                  <c:v>295.70628571428568</c:v>
                </c:pt>
                <c:pt idx="402" formatCode="0">
                  <c:v>297.37642857142856</c:v>
                </c:pt>
                <c:pt idx="403" formatCode="0">
                  <c:v>298.71185714285718</c:v>
                </c:pt>
                <c:pt idx="404" formatCode="0">
                  <c:v>295.72442857142858</c:v>
                </c:pt>
                <c:pt idx="405" formatCode="0">
                  <c:v>311.2354285714286</c:v>
                </c:pt>
                <c:pt idx="406" formatCode="0">
                  <c:v>330.26671428571433</c:v>
                </c:pt>
                <c:pt idx="407" formatCode="0">
                  <c:v>334.06928571428574</c:v>
                </c:pt>
                <c:pt idx="408" formatCode="0">
                  <c:v>338.86799999999999</c:v>
                </c:pt>
                <c:pt idx="409" formatCode="0">
                  <c:v>335.64671428571427</c:v>
                </c:pt>
                <c:pt idx="410" formatCode="0">
                  <c:v>322.80185714285716</c:v>
                </c:pt>
                <c:pt idx="411" formatCode="0">
                  <c:v>313.74357142857144</c:v>
                </c:pt>
                <c:pt idx="412" formatCode="0">
                  <c:v>308.67414285714284</c:v>
                </c:pt>
                <c:pt idx="413" formatCode="0">
                  <c:v>305.85414285714285</c:v>
                </c:pt>
                <c:pt idx="414" formatCode="0">
                  <c:v>309.8617142857143</c:v>
                </c:pt>
                <c:pt idx="415" formatCode="0">
                  <c:v>306.39314285714283</c:v>
                </c:pt>
                <c:pt idx="416" formatCode="0">
                  <c:v>297.78714285714284</c:v>
                </c:pt>
                <c:pt idx="417" formatCode="0">
                  <c:v>301.95800000000003</c:v>
                </c:pt>
                <c:pt idx="418" formatCode="0">
                  <c:v>283.14242857142864</c:v>
                </c:pt>
                <c:pt idx="419" formatCode="0">
                  <c:v>271.93942857142855</c:v>
                </c:pt>
                <c:pt idx="420" formatCode="0">
                  <c:v>274.29242857142856</c:v>
                </c:pt>
                <c:pt idx="421" formatCode="0">
                  <c:v>267.29742857142855</c:v>
                </c:pt>
                <c:pt idx="422" formatCode="0">
                  <c:v>265.96128571428574</c:v>
                </c:pt>
                <c:pt idx="423" formatCode="0">
                  <c:v>267.81542857142858</c:v>
                </c:pt>
                <c:pt idx="424" formatCode="0">
                  <c:v>267.82014285714286</c:v>
                </c:pt>
                <c:pt idx="425" formatCode="0">
                  <c:v>284.09185714285712</c:v>
                </c:pt>
                <c:pt idx="426" formatCode="0">
                  <c:v>283.57299999999998</c:v>
                </c:pt>
                <c:pt idx="427" formatCode="0">
                  <c:v>280.76842857142861</c:v>
                </c:pt>
                <c:pt idx="428" formatCode="0">
                  <c:v>278.32414285714287</c:v>
                </c:pt>
                <c:pt idx="429" formatCode="0">
                  <c:v>275.6244285714285</c:v>
                </c:pt>
                <c:pt idx="430" formatCode="0">
                  <c:v>279.13214285714287</c:v>
                </c:pt>
                <c:pt idx="431" formatCode="0">
                  <c:v>274.81</c:v>
                </c:pt>
                <c:pt idx="432" formatCode="0">
                  <c:v>277.49228571428569</c:v>
                </c:pt>
                <c:pt idx="433" formatCode="0">
                  <c:v>284.58471428571431</c:v>
                </c:pt>
                <c:pt idx="434" formatCode="0">
                  <c:v>282.20957142857145</c:v>
                </c:pt>
                <c:pt idx="435" formatCode="0">
                  <c:v>288.91414285714285</c:v>
                </c:pt>
                <c:pt idx="436" formatCode="0">
                  <c:v>289.30457142857142</c:v>
                </c:pt>
                <c:pt idx="437" formatCode="0">
                  <c:v>286.18342857142864</c:v>
                </c:pt>
                <c:pt idx="438" formatCode="0">
                  <c:v>288.46657142857146</c:v>
                </c:pt>
                <c:pt idx="439" formatCode="0">
                  <c:v>289.28114285714287</c:v>
                </c:pt>
                <c:pt idx="440" formatCode="0">
                  <c:v>293.7505714285715</c:v>
                </c:pt>
                <c:pt idx="441" formatCode="0">
                  <c:v>296.15585714285714</c:v>
                </c:pt>
                <c:pt idx="442" formatCode="0">
                  <c:v>297.36428571428576</c:v>
                </c:pt>
                <c:pt idx="443" formatCode="0">
                  <c:v>300.68971428571427</c:v>
                </c:pt>
                <c:pt idx="444" formatCode="0">
                  <c:v>302.52442857142859</c:v>
                </c:pt>
                <c:pt idx="445" formatCode="0">
                  <c:v>304.22271428571429</c:v>
                </c:pt>
                <c:pt idx="446" formatCode="0">
                  <c:v>309.22771428571428</c:v>
                </c:pt>
                <c:pt idx="447" formatCode="0">
                  <c:v>303.39342857142856</c:v>
                </c:pt>
                <c:pt idx="448" formatCode="0">
                  <c:v>309.76542857142857</c:v>
                </c:pt>
                <c:pt idx="449" formatCode="0">
                  <c:v>306.47899999999998</c:v>
                </c:pt>
                <c:pt idx="450" formatCode="0">
                  <c:v>311.41885714285712</c:v>
                </c:pt>
                <c:pt idx="451" formatCode="0">
                  <c:v>310.08014285714279</c:v>
                </c:pt>
                <c:pt idx="452" formatCode="0">
                  <c:v>310.93171428571429</c:v>
                </c:pt>
                <c:pt idx="453" formatCode="0">
                  <c:v>301.1381428571429</c:v>
                </c:pt>
                <c:pt idx="454" formatCode="0">
                  <c:v>282.93342857142858</c:v>
                </c:pt>
                <c:pt idx="455" formatCode="0">
                  <c:v>285.07071428571425</c:v>
                </c:pt>
                <c:pt idx="456" formatCode="0">
                  <c:v>290.24642857142857</c:v>
                </c:pt>
                <c:pt idx="457" formatCode="0">
                  <c:v>285.4988571428571</c:v>
                </c:pt>
                <c:pt idx="458" formatCode="0">
                  <c:v>289.17714285714288</c:v>
                </c:pt>
                <c:pt idx="459" formatCode="0">
                  <c:v>299.33557142857143</c:v>
                </c:pt>
                <c:pt idx="460" formatCode="0">
                  <c:v>310.03785714285715</c:v>
                </c:pt>
                <c:pt idx="461" formatCode="0">
                  <c:v>302.08571428571429</c:v>
                </c:pt>
                <c:pt idx="462" formatCode="0">
                  <c:v>292.9097142857143</c:v>
                </c:pt>
                <c:pt idx="463" formatCode="0">
                  <c:v>290.3</c:v>
                </c:pt>
                <c:pt idx="464" formatCode="0">
                  <c:v>294.81771428571426</c:v>
                </c:pt>
                <c:pt idx="465" formatCode="0">
                  <c:v>277.33342857142856</c:v>
                </c:pt>
                <c:pt idx="466" formatCode="0">
                  <c:v>270.7114285714286</c:v>
                </c:pt>
                <c:pt idx="467" formatCode="0">
                  <c:v>273.87085714285712</c:v>
                </c:pt>
                <c:pt idx="468" formatCode="0">
                  <c:v>305.60185714285717</c:v>
                </c:pt>
                <c:pt idx="469" formatCode="0">
                  <c:v>314.12585714285711</c:v>
                </c:pt>
                <c:pt idx="470" formatCode="0">
                  <c:v>312.99071428571426</c:v>
                </c:pt>
                <c:pt idx="471" formatCode="0">
                  <c:v>314.79857142857139</c:v>
                </c:pt>
                <c:pt idx="472" formatCode="0">
                  <c:v>333.41385714285713</c:v>
                </c:pt>
                <c:pt idx="473" formatCode="0">
                  <c:v>339.87857142857143</c:v>
                </c:pt>
                <c:pt idx="474" formatCode="0">
                  <c:v>330.43585714285717</c:v>
                </c:pt>
                <c:pt idx="475" formatCode="0">
                  <c:v>339.63200000000001</c:v>
                </c:pt>
                <c:pt idx="476" formatCode="0">
                  <c:v>342.04342857142859</c:v>
                </c:pt>
                <c:pt idx="477" formatCode="0">
                  <c:v>346.2304285714286</c:v>
                </c:pt>
                <c:pt idx="478" formatCode="0">
                  <c:v>345.59671428571431</c:v>
                </c:pt>
                <c:pt idx="479" formatCode="0">
                  <c:v>350.44442857142855</c:v>
                </c:pt>
                <c:pt idx="480" formatCode="0">
                  <c:v>363.79271428571428</c:v>
                </c:pt>
                <c:pt idx="481" formatCode="0">
                  <c:v>363.49699999999996</c:v>
                </c:pt>
                <c:pt idx="482" formatCode="0">
                  <c:v>350.35442857142851</c:v>
                </c:pt>
                <c:pt idx="483" formatCode="0">
                  <c:v>338.15357142857141</c:v>
                </c:pt>
                <c:pt idx="484" formatCode="0">
                  <c:v>331.11428571428576</c:v>
                </c:pt>
                <c:pt idx="485" formatCode="0">
                  <c:v>323.65485714285711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F3-4C73-940F-846C58A84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6125871"/>
        <c:axId val="1306129199"/>
      </c:lineChart>
      <c:dateAx>
        <c:axId val="1306125871"/>
        <c:scaling>
          <c:orientation val="minMax"/>
        </c:scaling>
        <c:delete val="0"/>
        <c:axPos val="b"/>
        <c:numFmt formatCode="[$-409]d\-mmm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06129199"/>
        <c:crosses val="autoZero"/>
        <c:auto val="1"/>
        <c:lblOffset val="100"/>
        <c:baseTimeUnit val="days"/>
      </c:dateAx>
      <c:valAx>
        <c:axId val="1306129199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06125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18244570118585"/>
          <c:y val="8.0221603575155023E-2"/>
          <c:w val="0.78634838894554526"/>
          <c:h val="0.79414007939751718"/>
        </c:manualLayout>
      </c:layout>
      <c:lineChart>
        <c:grouping val="standard"/>
        <c:varyColors val="0"/>
        <c:ser>
          <c:idx val="1"/>
          <c:order val="0"/>
          <c:tx>
            <c:v>South Africa - third wave</c:v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'Provincial COVID-19 data_18 May'!$DF$401:$DF$486</c:f>
              <c:numCache>
                <c:formatCode>General</c:formatCode>
                <c:ptCount val="86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  <c:pt idx="24">
                  <c:v>28</c:v>
                </c:pt>
                <c:pt idx="25">
                  <c:v>29</c:v>
                </c:pt>
                <c:pt idx="26">
                  <c:v>30</c:v>
                </c:pt>
                <c:pt idx="27">
                  <c:v>31</c:v>
                </c:pt>
                <c:pt idx="28">
                  <c:v>32</c:v>
                </c:pt>
                <c:pt idx="29">
                  <c:v>33</c:v>
                </c:pt>
                <c:pt idx="30">
                  <c:v>34</c:v>
                </c:pt>
                <c:pt idx="31">
                  <c:v>35</c:v>
                </c:pt>
                <c:pt idx="32">
                  <c:v>36</c:v>
                </c:pt>
                <c:pt idx="33">
                  <c:v>37</c:v>
                </c:pt>
                <c:pt idx="34">
                  <c:v>38</c:v>
                </c:pt>
                <c:pt idx="35">
                  <c:v>39</c:v>
                </c:pt>
                <c:pt idx="36">
                  <c:v>40</c:v>
                </c:pt>
                <c:pt idx="37">
                  <c:v>41</c:v>
                </c:pt>
                <c:pt idx="38">
                  <c:v>42</c:v>
                </c:pt>
                <c:pt idx="39">
                  <c:v>43</c:v>
                </c:pt>
                <c:pt idx="40">
                  <c:v>44</c:v>
                </c:pt>
                <c:pt idx="41">
                  <c:v>45</c:v>
                </c:pt>
                <c:pt idx="42">
                  <c:v>46</c:v>
                </c:pt>
                <c:pt idx="43">
                  <c:v>47</c:v>
                </c:pt>
                <c:pt idx="44">
                  <c:v>48</c:v>
                </c:pt>
                <c:pt idx="45">
                  <c:v>49</c:v>
                </c:pt>
                <c:pt idx="46">
                  <c:v>50</c:v>
                </c:pt>
                <c:pt idx="47">
                  <c:v>51</c:v>
                </c:pt>
                <c:pt idx="48">
                  <c:v>52</c:v>
                </c:pt>
                <c:pt idx="49">
                  <c:v>53</c:v>
                </c:pt>
                <c:pt idx="50">
                  <c:v>54</c:v>
                </c:pt>
                <c:pt idx="51">
                  <c:v>55</c:v>
                </c:pt>
                <c:pt idx="52">
                  <c:v>56</c:v>
                </c:pt>
                <c:pt idx="53">
                  <c:v>57</c:v>
                </c:pt>
                <c:pt idx="54">
                  <c:v>58</c:v>
                </c:pt>
                <c:pt idx="55">
                  <c:v>59</c:v>
                </c:pt>
                <c:pt idx="56">
                  <c:v>60</c:v>
                </c:pt>
                <c:pt idx="57">
                  <c:v>61</c:v>
                </c:pt>
                <c:pt idx="58">
                  <c:v>62</c:v>
                </c:pt>
                <c:pt idx="59">
                  <c:v>63</c:v>
                </c:pt>
                <c:pt idx="60">
                  <c:v>64</c:v>
                </c:pt>
                <c:pt idx="61">
                  <c:v>65</c:v>
                </c:pt>
                <c:pt idx="62">
                  <c:v>66</c:v>
                </c:pt>
                <c:pt idx="63">
                  <c:v>67</c:v>
                </c:pt>
                <c:pt idx="64">
                  <c:v>68</c:v>
                </c:pt>
                <c:pt idx="65">
                  <c:v>69</c:v>
                </c:pt>
                <c:pt idx="66">
                  <c:v>70</c:v>
                </c:pt>
                <c:pt idx="67">
                  <c:v>71</c:v>
                </c:pt>
                <c:pt idx="68">
                  <c:v>72</c:v>
                </c:pt>
                <c:pt idx="69">
                  <c:v>73</c:v>
                </c:pt>
                <c:pt idx="70">
                  <c:v>74</c:v>
                </c:pt>
                <c:pt idx="71">
                  <c:v>75</c:v>
                </c:pt>
                <c:pt idx="72">
                  <c:v>76</c:v>
                </c:pt>
                <c:pt idx="73">
                  <c:v>77</c:v>
                </c:pt>
                <c:pt idx="74">
                  <c:v>78</c:v>
                </c:pt>
                <c:pt idx="75">
                  <c:v>79</c:v>
                </c:pt>
                <c:pt idx="76">
                  <c:v>80</c:v>
                </c:pt>
                <c:pt idx="77">
                  <c:v>81</c:v>
                </c:pt>
                <c:pt idx="78">
                  <c:v>82</c:v>
                </c:pt>
                <c:pt idx="79">
                  <c:v>83</c:v>
                </c:pt>
                <c:pt idx="80">
                  <c:v>84</c:v>
                </c:pt>
                <c:pt idx="81">
                  <c:v>85</c:v>
                </c:pt>
                <c:pt idx="82">
                  <c:v>86</c:v>
                </c:pt>
                <c:pt idx="83">
                  <c:v>87</c:v>
                </c:pt>
                <c:pt idx="84">
                  <c:v>88</c:v>
                </c:pt>
                <c:pt idx="85">
                  <c:v>89</c:v>
                </c:pt>
              </c:numCache>
            </c:numRef>
          </c:cat>
          <c:val>
            <c:numRef>
              <c:f>'Provincial COVID-19 data_18 May'!$DA$401:$DA$486</c:f>
              <c:numCache>
                <c:formatCode>0.0</c:formatCode>
                <c:ptCount val="86"/>
                <c:pt idx="0">
                  <c:v>1.451698385931101</c:v>
                </c:pt>
                <c:pt idx="1">
                  <c:v>1.5644423030595038</c:v>
                </c:pt>
                <c:pt idx="2">
                  <c:v>1.6133461816429777</c:v>
                </c:pt>
                <c:pt idx="3">
                  <c:v>1.7121175620332452</c:v>
                </c:pt>
                <c:pt idx="4">
                  <c:v>1.9152011563478679</c:v>
                </c:pt>
                <c:pt idx="5">
                  <c:v>1.9166465911828472</c:v>
                </c:pt>
                <c:pt idx="6">
                  <c:v>1.9544688026981452</c:v>
                </c:pt>
                <c:pt idx="7">
                  <c:v>1.9641050349313418</c:v>
                </c:pt>
                <c:pt idx="8">
                  <c:v>2.002168152252469</c:v>
                </c:pt>
                <c:pt idx="9">
                  <c:v>2.0236087689713322</c:v>
                </c:pt>
                <c:pt idx="10">
                  <c:v>2.0250542038063117</c:v>
                </c:pt>
                <c:pt idx="11">
                  <c:v>2.0178270296314138</c:v>
                </c:pt>
                <c:pt idx="12">
                  <c:v>2.0277041676704406</c:v>
                </c:pt>
                <c:pt idx="13">
                  <c:v>2.0790171043122139</c:v>
                </c:pt>
                <c:pt idx="14">
                  <c:v>2.0934714526620093</c:v>
                </c:pt>
                <c:pt idx="15">
                  <c:v>2.0963623223319683</c:v>
                </c:pt>
                <c:pt idx="16">
                  <c:v>2.1216574319441097</c:v>
                </c:pt>
                <c:pt idx="17">
                  <c:v>2.1281618887015177</c:v>
                </c:pt>
                <c:pt idx="18">
                  <c:v>2.0513129366417728</c:v>
                </c:pt>
                <c:pt idx="19">
                  <c:v>1.9725367381353891</c:v>
                </c:pt>
                <c:pt idx="20">
                  <c:v>1.981450252951096</c:v>
                </c:pt>
                <c:pt idx="21">
                  <c:v>2.0409539869910867</c:v>
                </c:pt>
                <c:pt idx="22">
                  <c:v>2.0701035894965067</c:v>
                </c:pt>
                <c:pt idx="23">
                  <c:v>2.0816670681763432</c:v>
                </c:pt>
                <c:pt idx="24">
                  <c:v>2.1556251505661286</c:v>
                </c:pt>
                <c:pt idx="25">
                  <c:v>2.353890628764153</c:v>
                </c:pt>
                <c:pt idx="26">
                  <c:v>2.6099735003613587</c:v>
                </c:pt>
                <c:pt idx="27">
                  <c:v>2.7501806793543726</c:v>
                </c:pt>
                <c:pt idx="28">
                  <c:v>2.8848470248132978</c:v>
                </c:pt>
                <c:pt idx="29">
                  <c:v>3.0187906528547339</c:v>
                </c:pt>
                <c:pt idx="30">
                  <c:v>3.0746807998072754</c:v>
                </c:pt>
                <c:pt idx="31">
                  <c:v>3.1616477957118767</c:v>
                </c:pt>
                <c:pt idx="32">
                  <c:v>3.3269091785112019</c:v>
                </c:pt>
                <c:pt idx="33">
                  <c:v>3.5851602023608771</c:v>
                </c:pt>
                <c:pt idx="34">
                  <c:v>3.7983618405203563</c:v>
                </c:pt>
                <c:pt idx="35">
                  <c:v>3.9330281859792824</c:v>
                </c:pt>
                <c:pt idx="36">
                  <c:v>4.1274391712840286</c:v>
                </c:pt>
                <c:pt idx="37">
                  <c:v>4.2787280173452178</c:v>
                </c:pt>
                <c:pt idx="38">
                  <c:v>4.4731390026499636</c:v>
                </c:pt>
                <c:pt idx="39">
                  <c:v>4.6569501324981939</c:v>
                </c:pt>
                <c:pt idx="40">
                  <c:v>4.7581305709467596</c:v>
                </c:pt>
                <c:pt idx="41">
                  <c:v>4.8041435798602743</c:v>
                </c:pt>
                <c:pt idx="42">
                  <c:v>5.1621296073235365</c:v>
                </c:pt>
                <c:pt idx="43">
                  <c:v>5.2365695013249818</c:v>
                </c:pt>
                <c:pt idx="44">
                  <c:v>5.3873765357745125</c:v>
                </c:pt>
                <c:pt idx="45">
                  <c:v>5.5629968682245243</c:v>
                </c:pt>
                <c:pt idx="46">
                  <c:v>5.8282341604432668</c:v>
                </c:pt>
                <c:pt idx="47">
                  <c:v>6.0163815947964352</c:v>
                </c:pt>
                <c:pt idx="48">
                  <c:v>6.3155866056371961</c:v>
                </c:pt>
                <c:pt idx="49">
                  <c:v>6.3837629486870631</c:v>
                </c:pt>
                <c:pt idx="50">
                  <c:v>6.5911828475066248</c:v>
                </c:pt>
                <c:pt idx="51">
                  <c:v>6.6897133220910634</c:v>
                </c:pt>
                <c:pt idx="52">
                  <c:v>6.8173933991809204</c:v>
                </c:pt>
                <c:pt idx="53">
                  <c:v>7.0966032281377975</c:v>
                </c:pt>
                <c:pt idx="54">
                  <c:v>7.3225728740062639</c:v>
                </c:pt>
                <c:pt idx="55">
                  <c:v>7.5861238255841972</c:v>
                </c:pt>
                <c:pt idx="56">
                  <c:v>7.8104071308118534</c:v>
                </c:pt>
                <c:pt idx="57">
                  <c:v>8.1279209828956898</c:v>
                </c:pt>
                <c:pt idx="58">
                  <c:v>8.2466875451698378</c:v>
                </c:pt>
                <c:pt idx="59">
                  <c:v>8.3900264996386404</c:v>
                </c:pt>
                <c:pt idx="60">
                  <c:v>9.1365935919055641</c:v>
                </c:pt>
                <c:pt idx="61">
                  <c:v>10.048903878583474</c:v>
                </c:pt>
                <c:pt idx="62">
                  <c:v>10.615514333895447</c:v>
                </c:pt>
                <c:pt idx="63">
                  <c:v>11.547578896651411</c:v>
                </c:pt>
                <c:pt idx="64">
                  <c:v>12.170079498915923</c:v>
                </c:pt>
                <c:pt idx="65">
                  <c:v>12.715249337509032</c:v>
                </c:pt>
                <c:pt idx="66">
                  <c:v>13.733558178752107</c:v>
                </c:pt>
                <c:pt idx="67">
                  <c:v>14.78511202119971</c:v>
                </c:pt>
                <c:pt idx="68">
                  <c:v>15.416285232474104</c:v>
                </c:pt>
                <c:pt idx="69">
                  <c:v>16.016140688990607</c:v>
                </c:pt>
                <c:pt idx="70">
                  <c:v>17.041435798602745</c:v>
                </c:pt>
                <c:pt idx="71">
                  <c:v>18.365935919055651</c:v>
                </c:pt>
                <c:pt idx="72">
                  <c:v>19.236087689713322</c:v>
                </c:pt>
                <c:pt idx="73">
                  <c:v>19.876174415803423</c:v>
                </c:pt>
                <c:pt idx="74">
                  <c:v>20.899301373163095</c:v>
                </c:pt>
                <c:pt idx="75">
                  <c:v>21.937846302095881</c:v>
                </c:pt>
                <c:pt idx="76">
                  <c:v>23.925801011804385</c:v>
                </c:pt>
                <c:pt idx="77">
                  <c:v>24.981209347145267</c:v>
                </c:pt>
                <c:pt idx="78">
                  <c:v>25.434353167911347</c:v>
                </c:pt>
                <c:pt idx="79">
                  <c:v>26.172006745362562</c:v>
                </c:pt>
                <c:pt idx="80">
                  <c:v>26.715008431703204</c:v>
                </c:pt>
                <c:pt idx="81">
                  <c:v>27.19995181883883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8F-4A26-AA00-E60D97183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0104184"/>
        <c:axId val="800098608"/>
      </c:lineChart>
      <c:catAx>
        <c:axId val="800104184"/>
        <c:scaling>
          <c:orientation val="minMax"/>
          <c:max val="291"/>
          <c:min val="1"/>
        </c:scaling>
        <c:delete val="1"/>
        <c:axPos val="b"/>
        <c:numFmt formatCode="General" sourceLinked="1"/>
        <c:majorTickMark val="out"/>
        <c:minorTickMark val="none"/>
        <c:tickLblPos val="nextTo"/>
        <c:crossAx val="800098608"/>
        <c:crosses val="autoZero"/>
        <c:auto val="1"/>
        <c:lblAlgn val="ctr"/>
        <c:lblOffset val="100"/>
        <c:noMultiLvlLbl val="1"/>
      </c:catAx>
      <c:valAx>
        <c:axId val="800098608"/>
        <c:scaling>
          <c:orientation val="minMax"/>
          <c:max val="40"/>
          <c:min val="0"/>
        </c:scaling>
        <c:delete val="1"/>
        <c:axPos val="l"/>
        <c:numFmt formatCode="0" sourceLinked="0"/>
        <c:majorTickMark val="out"/>
        <c:minorTickMark val="none"/>
        <c:tickLblPos val="nextTo"/>
        <c:crossAx val="800104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2031454120978685E-3"/>
          <c:y val="0.19037803705328118"/>
          <c:w val="0.25423897377980431"/>
          <c:h val="6.9713709898931858E-2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7860496085092"/>
          <c:y val="8.0221524048491477E-2"/>
          <c:w val="0.78634838894554526"/>
          <c:h val="0.79414007939751718"/>
        </c:manualLayout>
      </c:layout>
      <c:lineChart>
        <c:grouping val="standard"/>
        <c:varyColors val="0"/>
        <c:ser>
          <c:idx val="1"/>
          <c:order val="0"/>
          <c:tx>
            <c:v>Gauteng - second wave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'Provincial COVID-19 data_18 May'!$DC$258:$DC$397</c:f>
              <c:numCache>
                <c:formatCode>General</c:formatCode>
                <c:ptCount val="1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</c:numCache>
            </c:numRef>
          </c:cat>
          <c:val>
            <c:numRef>
              <c:f>'Provincial COVID-19 data_18 May'!$CS$258:$CS$397</c:f>
              <c:numCache>
                <c:formatCode>0.00</c:formatCode>
                <c:ptCount val="140"/>
                <c:pt idx="0">
                  <c:v>1.2359740944348219</c:v>
                </c:pt>
                <c:pt idx="1">
                  <c:v>1.2369154303787937</c:v>
                </c:pt>
                <c:pt idx="2">
                  <c:v>1.295278258905038</c:v>
                </c:pt>
                <c:pt idx="3">
                  <c:v>1.2962195948490096</c:v>
                </c:pt>
                <c:pt idx="4">
                  <c:v>1.3112809699525567</c:v>
                </c:pt>
                <c:pt idx="5">
                  <c:v>1.3470517358234806</c:v>
                </c:pt>
                <c:pt idx="6">
                  <c:v>1.3960012049100083</c:v>
                </c:pt>
                <c:pt idx="7">
                  <c:v>1.4713080804277432</c:v>
                </c:pt>
                <c:pt idx="8">
                  <c:v>1.5127268619624974</c:v>
                </c:pt>
                <c:pt idx="9">
                  <c:v>1.555086979441223</c:v>
                </c:pt>
                <c:pt idx="10">
                  <c:v>1.615332479855411</c:v>
                </c:pt>
                <c:pt idx="11">
                  <c:v>1.6896980194291742</c:v>
                </c:pt>
                <c:pt idx="12">
                  <c:v>1.6878153475412307</c:v>
                </c:pt>
                <c:pt idx="13">
                  <c:v>1.7414714963476166</c:v>
                </c:pt>
                <c:pt idx="14">
                  <c:v>1.8393704345206721</c:v>
                </c:pt>
                <c:pt idx="15">
                  <c:v>1.9683334588447927</c:v>
                </c:pt>
                <c:pt idx="16">
                  <c:v>2.2102567964455155</c:v>
                </c:pt>
                <c:pt idx="17">
                  <c:v>2.4804202123653889</c:v>
                </c:pt>
                <c:pt idx="18">
                  <c:v>2.7185782061902253</c:v>
                </c:pt>
                <c:pt idx="19">
                  <c:v>3.1054672791625877</c:v>
                </c:pt>
                <c:pt idx="20">
                  <c:v>3.6768581971534005</c:v>
                </c:pt>
                <c:pt idx="21">
                  <c:v>4.3273213344378343</c:v>
                </c:pt>
                <c:pt idx="22">
                  <c:v>5.0916861209428417</c:v>
                </c:pt>
                <c:pt idx="23">
                  <c:v>5.8824083138790586</c:v>
                </c:pt>
                <c:pt idx="24">
                  <c:v>6.6222983658408028</c:v>
                </c:pt>
                <c:pt idx="25">
                  <c:v>7.1334437834174267</c:v>
                </c:pt>
                <c:pt idx="26">
                  <c:v>7.3989005196174418</c:v>
                </c:pt>
                <c:pt idx="27">
                  <c:v>7.8083816552451255</c:v>
                </c:pt>
                <c:pt idx="28">
                  <c:v>8.3967166202274282</c:v>
                </c:pt>
                <c:pt idx="29">
                  <c:v>8.8626779124934121</c:v>
                </c:pt>
                <c:pt idx="30">
                  <c:v>8.9313954364033439</c:v>
                </c:pt>
                <c:pt idx="31">
                  <c:v>9.7964831689133227</c:v>
                </c:pt>
                <c:pt idx="32">
                  <c:v>10.635213494992092</c:v>
                </c:pt>
                <c:pt idx="33">
                  <c:v>11.376986218841781</c:v>
                </c:pt>
                <c:pt idx="34">
                  <c:v>11.830710143836132</c:v>
                </c:pt>
                <c:pt idx="35">
                  <c:v>13.16458317644401</c:v>
                </c:pt>
                <c:pt idx="36">
                  <c:v>14.48339483394834</c:v>
                </c:pt>
                <c:pt idx="37">
                  <c:v>16.472437683560511</c:v>
                </c:pt>
                <c:pt idx="38">
                  <c:v>16.807553279614428</c:v>
                </c:pt>
                <c:pt idx="39">
                  <c:v>16.639995481587469</c:v>
                </c:pt>
                <c:pt idx="40">
                  <c:v>16.879094811356275</c:v>
                </c:pt>
                <c:pt idx="41">
                  <c:v>17.465547104450639</c:v>
                </c:pt>
                <c:pt idx="42">
                  <c:v>18.333458844792528</c:v>
                </c:pt>
                <c:pt idx="43">
                  <c:v>19.506363430981249</c:v>
                </c:pt>
                <c:pt idx="44">
                  <c:v>20.241546803223134</c:v>
                </c:pt>
                <c:pt idx="45">
                  <c:v>21.599894570374278</c:v>
                </c:pt>
                <c:pt idx="46">
                  <c:v>22.400030122750206</c:v>
                </c:pt>
                <c:pt idx="47">
                  <c:v>23.607764138865878</c:v>
                </c:pt>
                <c:pt idx="48">
                  <c:v>24.384366292642518</c:v>
                </c:pt>
                <c:pt idx="49">
                  <c:v>25.942277279915658</c:v>
                </c:pt>
                <c:pt idx="50">
                  <c:v>27.035168310866784</c:v>
                </c:pt>
                <c:pt idx="51">
                  <c:v>29.477935085473302</c:v>
                </c:pt>
                <c:pt idx="52">
                  <c:v>31.511220724452141</c:v>
                </c:pt>
                <c:pt idx="53">
                  <c:v>33.675352059643046</c:v>
                </c:pt>
                <c:pt idx="54">
                  <c:v>34.696701558852325</c:v>
                </c:pt>
                <c:pt idx="55">
                  <c:v>34.867083364711199</c:v>
                </c:pt>
                <c:pt idx="56">
                  <c:v>34.340876572031029</c:v>
                </c:pt>
                <c:pt idx="57">
                  <c:v>33.170795993674218</c:v>
                </c:pt>
                <c:pt idx="58">
                  <c:v>30.296897356728671</c:v>
                </c:pt>
                <c:pt idx="59">
                  <c:v>27.804239777091649</c:v>
                </c:pt>
                <c:pt idx="60">
                  <c:v>26.394118533022066</c:v>
                </c:pt>
                <c:pt idx="61">
                  <c:v>24.66111906017019</c:v>
                </c:pt>
                <c:pt idx="62">
                  <c:v>23.507041192860903</c:v>
                </c:pt>
                <c:pt idx="63">
                  <c:v>22.19858423074027</c:v>
                </c:pt>
                <c:pt idx="64">
                  <c:v>20.822351080653668</c:v>
                </c:pt>
                <c:pt idx="65">
                  <c:v>19.644739814745087</c:v>
                </c:pt>
                <c:pt idx="66">
                  <c:v>19.0093380525642</c:v>
                </c:pt>
                <c:pt idx="67">
                  <c:v>17.414714963476165</c:v>
                </c:pt>
                <c:pt idx="68">
                  <c:v>16.289818510430003</c:v>
                </c:pt>
                <c:pt idx="69">
                  <c:v>15.508509676933503</c:v>
                </c:pt>
                <c:pt idx="70">
                  <c:v>13.344378341742601</c:v>
                </c:pt>
                <c:pt idx="71">
                  <c:v>11.870246253482946</c:v>
                </c:pt>
                <c:pt idx="72">
                  <c:v>10.363167407184276</c:v>
                </c:pt>
                <c:pt idx="73">
                  <c:v>8.4880262067926804</c:v>
                </c:pt>
                <c:pt idx="74">
                  <c:v>7.7556668423827109</c:v>
                </c:pt>
                <c:pt idx="75">
                  <c:v>7.2068679870472181</c:v>
                </c:pt>
                <c:pt idx="76">
                  <c:v>6.5272234354996623</c:v>
                </c:pt>
                <c:pt idx="77">
                  <c:v>6.0716168386173663</c:v>
                </c:pt>
                <c:pt idx="78">
                  <c:v>5.7346185706755026</c:v>
                </c:pt>
                <c:pt idx="79">
                  <c:v>5.6706077264854287</c:v>
                </c:pt>
                <c:pt idx="80">
                  <c:v>5.5369380224414488</c:v>
                </c:pt>
                <c:pt idx="81">
                  <c:v>5.2903080051208677</c:v>
                </c:pt>
                <c:pt idx="82">
                  <c:v>5.082272761503126</c:v>
                </c:pt>
                <c:pt idx="83">
                  <c:v>4.9740191279463826</c:v>
                </c:pt>
                <c:pt idx="84">
                  <c:v>4.6577302507718956</c:v>
                </c:pt>
                <c:pt idx="85">
                  <c:v>4.4826417651931623</c:v>
                </c:pt>
                <c:pt idx="86">
                  <c:v>4.2030649898335719</c:v>
                </c:pt>
                <c:pt idx="87">
                  <c:v>4.1889449506739966</c:v>
                </c:pt>
                <c:pt idx="88">
                  <c:v>4.0157391369832061</c:v>
                </c:pt>
                <c:pt idx="89">
                  <c:v>3.9225468785300097</c:v>
                </c:pt>
                <c:pt idx="90">
                  <c:v>3.8058212214775216</c:v>
                </c:pt>
                <c:pt idx="91">
                  <c:v>3.84441599518036</c:v>
                </c:pt>
                <c:pt idx="92">
                  <c:v>3.8368853076285867</c:v>
                </c:pt>
                <c:pt idx="93">
                  <c:v>3.727690338127871</c:v>
                </c:pt>
                <c:pt idx="94">
                  <c:v>3.4142254687853004</c:v>
                </c:pt>
                <c:pt idx="95">
                  <c:v>3.2843211085172079</c:v>
                </c:pt>
                <c:pt idx="96">
                  <c:v>3.2504330145342273</c:v>
                </c:pt>
                <c:pt idx="97">
                  <c:v>3.1723021311845772</c:v>
                </c:pt>
                <c:pt idx="98">
                  <c:v>2.96709089539875</c:v>
                </c:pt>
                <c:pt idx="99">
                  <c:v>2.7223435499661122</c:v>
                </c:pt>
                <c:pt idx="100">
                  <c:v>2.6037352210256794</c:v>
                </c:pt>
                <c:pt idx="101">
                  <c:v>2.5444310565554638</c:v>
                </c:pt>
                <c:pt idx="102">
                  <c:v>2.4888922358611341</c:v>
                </c:pt>
                <c:pt idx="103">
                  <c:v>2.3872279539121921</c:v>
                </c:pt>
                <c:pt idx="104">
                  <c:v>2.3505158520972964</c:v>
                </c:pt>
                <c:pt idx="105">
                  <c:v>2.2488515701483545</c:v>
                </c:pt>
                <c:pt idx="106">
                  <c:v>2.1951954213419684</c:v>
                </c:pt>
                <c:pt idx="107">
                  <c:v>2.0831764440093381</c:v>
                </c:pt>
                <c:pt idx="108">
                  <c:v>2.0530536938022439</c:v>
                </c:pt>
                <c:pt idx="109">
                  <c:v>1.9673921229008209</c:v>
                </c:pt>
                <c:pt idx="110">
                  <c:v>2.0379923186986972</c:v>
                </c:pt>
                <c:pt idx="111">
                  <c:v>2.121771217712177</c:v>
                </c:pt>
                <c:pt idx="112">
                  <c:v>2.2441448904284962</c:v>
                </c:pt>
                <c:pt idx="113">
                  <c:v>2.2544995858121846</c:v>
                </c:pt>
                <c:pt idx="114">
                  <c:v>2.2272008434370059</c:v>
                </c:pt>
                <c:pt idx="115">
                  <c:v>2.2639129452519016</c:v>
                </c:pt>
                <c:pt idx="116">
                  <c:v>2.3006250470667973</c:v>
                </c:pt>
                <c:pt idx="117">
                  <c:v>2.3100384065065143</c:v>
                </c:pt>
                <c:pt idx="118">
                  <c:v>2.2196701558852325</c:v>
                </c:pt>
                <c:pt idx="119">
                  <c:v>2.0831764440093381</c:v>
                </c:pt>
                <c:pt idx="120">
                  <c:v>2.0116349122674899</c:v>
                </c:pt>
                <c:pt idx="121">
                  <c:v>2.0925898034490547</c:v>
                </c:pt>
                <c:pt idx="122">
                  <c:v>2.0822351080653663</c:v>
                </c:pt>
                <c:pt idx="123">
                  <c:v>2.1227125536561489</c:v>
                </c:pt>
                <c:pt idx="124">
                  <c:v>2.068115068905791</c:v>
                </c:pt>
                <c:pt idx="125">
                  <c:v>2.005045560659688</c:v>
                </c:pt>
                <c:pt idx="126">
                  <c:v>1.9259733413660667</c:v>
                </c:pt>
                <c:pt idx="127">
                  <c:v>2.0210482717072069</c:v>
                </c:pt>
                <c:pt idx="128">
                  <c:v>2.0163415919873482</c:v>
                </c:pt>
                <c:pt idx="129">
                  <c:v>2.0069282325476316</c:v>
                </c:pt>
                <c:pt idx="130">
                  <c:v>1.9419760524135854</c:v>
                </c:pt>
                <c:pt idx="131">
                  <c:v>1.9203253257022368</c:v>
                </c:pt>
                <c:pt idx="132">
                  <c:v>1.9711574666767078</c:v>
                </c:pt>
                <c:pt idx="133">
                  <c:v>2.0285789592589802</c:v>
                </c:pt>
                <c:pt idx="134">
                  <c:v>1.9617441072369908</c:v>
                </c:pt>
                <c:pt idx="135">
                  <c:v>1.985277505836283</c:v>
                </c:pt>
                <c:pt idx="136">
                  <c:v>1.8836132238873411</c:v>
                </c:pt>
                <c:pt idx="137">
                  <c:v>1.8158370359213796</c:v>
                </c:pt>
                <c:pt idx="138">
                  <c:v>1.787596957602229</c:v>
                </c:pt>
                <c:pt idx="139">
                  <c:v>1.7047593945327211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EC-4BED-AD67-CED1FC43E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0104184"/>
        <c:axId val="800098608"/>
      </c:lineChart>
      <c:catAx>
        <c:axId val="800104184"/>
        <c:scaling>
          <c:orientation val="minMax"/>
          <c:max val="291"/>
          <c:min val="1"/>
        </c:scaling>
        <c:delete val="1"/>
        <c:axPos val="b"/>
        <c:numFmt formatCode="General" sourceLinked="1"/>
        <c:majorTickMark val="out"/>
        <c:minorTickMark val="none"/>
        <c:tickLblPos val="nextTo"/>
        <c:crossAx val="800098608"/>
        <c:crosses val="autoZero"/>
        <c:auto val="1"/>
        <c:lblAlgn val="ctr"/>
        <c:lblOffset val="100"/>
        <c:noMultiLvlLbl val="1"/>
      </c:catAx>
      <c:valAx>
        <c:axId val="800098608"/>
        <c:scaling>
          <c:orientation val="minMax"/>
          <c:max val="70"/>
          <c:min val="0"/>
        </c:scaling>
        <c:delete val="1"/>
        <c:axPos val="l"/>
        <c:numFmt formatCode="0" sourceLinked="0"/>
        <c:majorTickMark val="out"/>
        <c:minorTickMark val="none"/>
        <c:tickLblPos val="nextTo"/>
        <c:crossAx val="800104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3914992962435419E-2"/>
          <c:y val="0.13616905202776425"/>
          <c:w val="0.22319783563283299"/>
          <c:h val="5.39210076447654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7861773591085"/>
          <c:y val="8.0221558512082541E-2"/>
          <c:w val="0.75958879776897981"/>
          <c:h val="0.79639689866352914"/>
        </c:manualLayout>
      </c:layout>
      <c:lineChart>
        <c:grouping val="standard"/>
        <c:varyColors val="0"/>
        <c:ser>
          <c:idx val="1"/>
          <c:order val="0"/>
          <c:tx>
            <c:v>Gauteng - first wave</c:v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'Provincial COVID-19 data_18 May'!$DC$5:$DC$257</c:f>
              <c:numCache>
                <c:formatCode>General</c:formatCode>
                <c:ptCount val="2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</c:numCache>
            </c:numRef>
          </c:cat>
          <c:val>
            <c:numRef>
              <c:f>'Provincial COVID-19 data_18 May'!$CS$5:$CS$257</c:f>
              <c:numCache>
                <c:formatCode>General</c:formatCode>
                <c:ptCount val="253"/>
                <c:pt idx="3" formatCode="0.00">
                  <c:v>9.4133594397168459E-3</c:v>
                </c:pt>
                <c:pt idx="4" formatCode="0.00">
                  <c:v>1.6002711047518638E-2</c:v>
                </c:pt>
                <c:pt idx="5" formatCode="0.00">
                  <c:v>2.1650726711348746E-2</c:v>
                </c:pt>
                <c:pt idx="6" formatCode="0.00">
                  <c:v>2.8240078319150541E-2</c:v>
                </c:pt>
                <c:pt idx="7" formatCode="0.00">
                  <c:v>4.1418781534754125E-2</c:v>
                </c:pt>
                <c:pt idx="8" formatCode="0.00">
                  <c:v>5.2714812862414327E-2</c:v>
                </c:pt>
                <c:pt idx="9" formatCode="0.00">
                  <c:v>6.5893516078017925E-2</c:v>
                </c:pt>
                <c:pt idx="10" formatCode="0.00">
                  <c:v>9.3192258453196786E-2</c:v>
                </c:pt>
                <c:pt idx="11" formatCode="0.00">
                  <c:v>0.10166428194894195</c:v>
                </c:pt>
                <c:pt idx="12" formatCode="0.00">
                  <c:v>0.10166428194894195</c:v>
                </c:pt>
                <c:pt idx="13" formatCode="0.00">
                  <c:v>0.16567512613901653</c:v>
                </c:pt>
                <c:pt idx="14" formatCode="0.00">
                  <c:v>0.24192333760072296</c:v>
                </c:pt>
                <c:pt idx="15" formatCode="0.00">
                  <c:v>0.24286467354469465</c:v>
                </c:pt>
                <c:pt idx="16" formatCode="0.00">
                  <c:v>0.31346486934257101</c:v>
                </c:pt>
                <c:pt idx="17" formatCode="0.00">
                  <c:v>0.34076361171774983</c:v>
                </c:pt>
                <c:pt idx="18" formatCode="0.00">
                  <c:v>0.38406506514044736</c:v>
                </c:pt>
                <c:pt idx="19" formatCode="0.00">
                  <c:v>0.42548384667520145</c:v>
                </c:pt>
                <c:pt idx="20" formatCode="0.00">
                  <c:v>0.38688907297236241</c:v>
                </c:pt>
                <c:pt idx="21" formatCode="0.00">
                  <c:v>0.31158219745462767</c:v>
                </c:pt>
                <c:pt idx="22" formatCode="0.00">
                  <c:v>0.30687551773476912</c:v>
                </c:pt>
                <c:pt idx="23" formatCode="0.00">
                  <c:v>0.23909932976880791</c:v>
                </c:pt>
                <c:pt idx="24" formatCode="0.00">
                  <c:v>0.18920852473830863</c:v>
                </c:pt>
                <c:pt idx="25" formatCode="0.00">
                  <c:v>0.15061375103546953</c:v>
                </c:pt>
                <c:pt idx="26" formatCode="0.00">
                  <c:v>0.11296031327660215</c:v>
                </c:pt>
                <c:pt idx="27" formatCode="0.00">
                  <c:v>8.9426914677310038E-2</c:v>
                </c:pt>
                <c:pt idx="28" formatCode="0.00">
                  <c:v>0.10731229761277206</c:v>
                </c:pt>
                <c:pt idx="29" formatCode="0.00">
                  <c:v>0.1289630243241208</c:v>
                </c:pt>
                <c:pt idx="30" formatCode="0.00">
                  <c:v>0.12425634460426238</c:v>
                </c:pt>
                <c:pt idx="31" formatCode="0.00">
                  <c:v>0.12143233677234733</c:v>
                </c:pt>
                <c:pt idx="32" formatCode="0.00">
                  <c:v>0.11296031327660216</c:v>
                </c:pt>
                <c:pt idx="33" formatCode="0.00">
                  <c:v>0.15155508697944126</c:v>
                </c:pt>
                <c:pt idx="34" formatCode="0.00">
                  <c:v>0.16661646208298819</c:v>
                </c:pt>
                <c:pt idx="35" formatCode="0.00">
                  <c:v>0.15249642292341289</c:v>
                </c:pt>
                <c:pt idx="36" formatCode="0.00">
                  <c:v>0.13931771970780935</c:v>
                </c:pt>
                <c:pt idx="37" formatCode="0.00">
                  <c:v>0.16379245425107314</c:v>
                </c:pt>
                <c:pt idx="38" formatCode="0.00">
                  <c:v>0.20426989984185556</c:v>
                </c:pt>
                <c:pt idx="39" formatCode="0.00">
                  <c:v>0.27110475186384519</c:v>
                </c:pt>
                <c:pt idx="40" formatCode="0.00">
                  <c:v>0.26639807214398675</c:v>
                </c:pt>
                <c:pt idx="41" formatCode="0.00">
                  <c:v>0.2635740643120717</c:v>
                </c:pt>
                <c:pt idx="42" formatCode="0.00">
                  <c:v>0.27298742375178853</c:v>
                </c:pt>
                <c:pt idx="43" formatCode="0.00">
                  <c:v>0.27675276752767525</c:v>
                </c:pt>
                <c:pt idx="44" formatCode="0.00">
                  <c:v>0.26639807214398675</c:v>
                </c:pt>
                <c:pt idx="45" formatCode="0.00">
                  <c:v>0.24757135326455307</c:v>
                </c:pt>
                <c:pt idx="46" formatCode="0.00">
                  <c:v>0.19109119662625201</c:v>
                </c:pt>
                <c:pt idx="47" formatCode="0.00">
                  <c:v>0.17226447774681827</c:v>
                </c:pt>
                <c:pt idx="48" formatCode="0.00">
                  <c:v>0.17226447774681827</c:v>
                </c:pt>
                <c:pt idx="49" formatCode="0.00">
                  <c:v>0.16755779802695986</c:v>
                </c:pt>
                <c:pt idx="50" formatCode="0.00">
                  <c:v>0.17320581369078997</c:v>
                </c:pt>
                <c:pt idx="51" formatCode="0.00">
                  <c:v>0.18261917313050682</c:v>
                </c:pt>
                <c:pt idx="52" formatCode="0.00">
                  <c:v>0.21274192333760072</c:v>
                </c:pt>
                <c:pt idx="53" formatCode="0.00">
                  <c:v>0.27675276752767525</c:v>
                </c:pt>
                <c:pt idx="54" formatCode="0.00">
                  <c:v>0.27581143158370358</c:v>
                </c:pt>
                <c:pt idx="55" formatCode="0.00">
                  <c:v>0.28993147074327885</c:v>
                </c:pt>
                <c:pt idx="56" formatCode="0.00">
                  <c:v>0.30122750207093907</c:v>
                </c:pt>
                <c:pt idx="57" formatCode="0.00">
                  <c:v>0.29369681451916563</c:v>
                </c:pt>
                <c:pt idx="58" formatCode="0.00">
                  <c:v>0.33699826794186311</c:v>
                </c:pt>
                <c:pt idx="59" formatCode="0.00">
                  <c:v>0.3238195647262595</c:v>
                </c:pt>
                <c:pt idx="60" formatCode="0.00">
                  <c:v>0.29369681451916557</c:v>
                </c:pt>
                <c:pt idx="61" formatCode="0.00">
                  <c:v>0.30875818962271256</c:v>
                </c:pt>
                <c:pt idx="62" formatCode="0.00">
                  <c:v>0.2918141426312223</c:v>
                </c:pt>
                <c:pt idx="63" formatCode="0.00">
                  <c:v>0.29840349423902401</c:v>
                </c:pt>
                <c:pt idx="64" formatCode="0.00">
                  <c:v>0.33323292416597639</c:v>
                </c:pt>
                <c:pt idx="65" formatCode="0.00">
                  <c:v>0.31158219745462762</c:v>
                </c:pt>
                <c:pt idx="66" formatCode="0.00">
                  <c:v>0.33793960388583477</c:v>
                </c:pt>
                <c:pt idx="67" formatCode="0.00">
                  <c:v>0.33135025227803305</c:v>
                </c:pt>
                <c:pt idx="68" formatCode="0.00">
                  <c:v>0.35488365087732515</c:v>
                </c:pt>
                <c:pt idx="69" formatCode="0.00">
                  <c:v>0.35017697115746665</c:v>
                </c:pt>
                <c:pt idx="70" formatCode="0.00">
                  <c:v>0.32664357255817456</c:v>
                </c:pt>
                <c:pt idx="71" formatCode="0.00">
                  <c:v>0.30687551773476918</c:v>
                </c:pt>
                <c:pt idx="72" formatCode="0.00">
                  <c:v>0.29934483018299574</c:v>
                </c:pt>
                <c:pt idx="73" formatCode="0.00">
                  <c:v>0.29275547857519391</c:v>
                </c:pt>
                <c:pt idx="74" formatCode="0.00">
                  <c:v>0.34923563521349493</c:v>
                </c:pt>
                <c:pt idx="75" formatCode="0.00">
                  <c:v>0.41795315912342795</c:v>
                </c:pt>
                <c:pt idx="76" formatCode="0.00">
                  <c:v>0.61186836358159502</c:v>
                </c:pt>
                <c:pt idx="77" formatCode="0.00">
                  <c:v>0.64199111378868889</c:v>
                </c:pt>
                <c:pt idx="78" formatCode="0.00">
                  <c:v>0.72200466902628213</c:v>
                </c:pt>
                <c:pt idx="79" formatCode="0.00">
                  <c:v>0.8246102869191958</c:v>
                </c:pt>
                <c:pt idx="80" formatCode="0.00">
                  <c:v>0.99969877249792916</c:v>
                </c:pt>
                <c:pt idx="81" formatCode="0.00">
                  <c:v>1.0731229761277203</c:v>
                </c:pt>
                <c:pt idx="82" formatCode="0.00">
                  <c:v>1.1578432110851722</c:v>
                </c:pt>
                <c:pt idx="83" formatCode="0.00">
                  <c:v>1.1653738986369455</c:v>
                </c:pt>
                <c:pt idx="84" formatCode="0.00">
                  <c:v>1.1606672189170872</c:v>
                </c:pt>
                <c:pt idx="85" formatCode="0.00">
                  <c:v>1.3178703215603584</c:v>
                </c:pt>
                <c:pt idx="86" formatCode="0.00">
                  <c:v>1.4270652910610739</c:v>
                </c:pt>
                <c:pt idx="87" formatCode="0.00">
                  <c:v>1.5362602605617894</c:v>
                </c:pt>
                <c:pt idx="88" formatCode="0.00">
                  <c:v>1.7442955041795314</c:v>
                </c:pt>
                <c:pt idx="89" formatCode="0.00">
                  <c:v>1.8290157391369832</c:v>
                </c:pt>
                <c:pt idx="90" formatCode="0.00">
                  <c:v>1.9080879584306047</c:v>
                </c:pt>
                <c:pt idx="91" formatCode="0.00">
                  <c:v>2.1368325928157241</c:v>
                </c:pt>
                <c:pt idx="92" formatCode="0.00">
                  <c:v>2.4738308607575874</c:v>
                </c:pt>
                <c:pt idx="93" formatCode="0.00">
                  <c:v>2.9256721138639961</c:v>
                </c:pt>
                <c:pt idx="94" formatCode="0.00">
                  <c:v>3.3568039762030275</c:v>
                </c:pt>
                <c:pt idx="95" formatCode="0.00">
                  <c:v>4.0204458167030657</c:v>
                </c:pt>
                <c:pt idx="96" formatCode="0.00">
                  <c:v>4.9118909556442505</c:v>
                </c:pt>
                <c:pt idx="97" formatCode="0.00">
                  <c:v>5.5868288274719493</c:v>
                </c:pt>
                <c:pt idx="98" formatCode="0.00">
                  <c:v>6.0970329091046027</c:v>
                </c:pt>
                <c:pt idx="99" formatCode="0.00">
                  <c:v>6.9894193839897572</c:v>
                </c:pt>
                <c:pt idx="100" formatCode="0.00">
                  <c:v>7.4789140748550347</c:v>
                </c:pt>
                <c:pt idx="101" formatCode="0.00">
                  <c:v>7.9825288048798857</c:v>
                </c:pt>
                <c:pt idx="102" formatCode="0.00">
                  <c:v>8.5482717072068688</c:v>
                </c:pt>
                <c:pt idx="103" formatCode="0.00">
                  <c:v>9.0914225468785297</c:v>
                </c:pt>
                <c:pt idx="104" formatCode="0.00">
                  <c:v>9.5526771594246558</c:v>
                </c:pt>
                <c:pt idx="105" formatCode="0.00">
                  <c:v>10.371639430680021</c:v>
                </c:pt>
                <c:pt idx="106" formatCode="0.00">
                  <c:v>10.859251449657354</c:v>
                </c:pt>
                <c:pt idx="107" formatCode="0.00">
                  <c:v>12.094284208148204</c:v>
                </c:pt>
                <c:pt idx="108" formatCode="0.00">
                  <c:v>13.256834098953236</c:v>
                </c:pt>
                <c:pt idx="109" formatCode="0.00">
                  <c:v>14.409029294374577</c:v>
                </c:pt>
                <c:pt idx="110" formatCode="0.00">
                  <c:v>15.130092627456886</c:v>
                </c:pt>
                <c:pt idx="111" formatCode="0.00">
                  <c:v>16.473379019504485</c:v>
                </c:pt>
                <c:pt idx="112" formatCode="0.00">
                  <c:v>17.734769184426543</c:v>
                </c:pt>
                <c:pt idx="113" formatCode="0.00">
                  <c:v>18.627155659311693</c:v>
                </c:pt>
                <c:pt idx="114" formatCode="0.00">
                  <c:v>19.947849988703968</c:v>
                </c:pt>
                <c:pt idx="115" formatCode="0.00">
                  <c:v>21.638489344077112</c:v>
                </c:pt>
                <c:pt idx="116" formatCode="0.00">
                  <c:v>23.616236162361623</c:v>
                </c:pt>
                <c:pt idx="117" formatCode="0.00">
                  <c:v>24.953874538745389</c:v>
                </c:pt>
                <c:pt idx="118" formatCode="0.00">
                  <c:v>25.463137284434072</c:v>
                </c:pt>
                <c:pt idx="119" formatCode="0.00">
                  <c:v>26.928797349197982</c:v>
                </c:pt>
                <c:pt idx="120" formatCode="0.00">
                  <c:v>27.365577227200845</c:v>
                </c:pt>
                <c:pt idx="121" formatCode="0.00">
                  <c:v>29.754687853000977</c:v>
                </c:pt>
                <c:pt idx="122" formatCode="0.00">
                  <c:v>30.783568039762031</c:v>
                </c:pt>
                <c:pt idx="123" formatCode="0.00">
                  <c:v>31.695722569470597</c:v>
                </c:pt>
                <c:pt idx="124" formatCode="0.00">
                  <c:v>32.972174109496201</c:v>
                </c:pt>
                <c:pt idx="125" formatCode="0.00">
                  <c:v>34.661872128925374</c:v>
                </c:pt>
                <c:pt idx="126" formatCode="0.00">
                  <c:v>33.49461555840049</c:v>
                </c:pt>
                <c:pt idx="127" formatCode="0.00">
                  <c:v>35.48742375178854</c:v>
                </c:pt>
                <c:pt idx="128" formatCode="0.00">
                  <c:v>34.216620227426766</c:v>
                </c:pt>
                <c:pt idx="129" formatCode="0.00">
                  <c:v>34.241094961970035</c:v>
                </c:pt>
                <c:pt idx="130" formatCode="0.00">
                  <c:v>33.47390616763311</c:v>
                </c:pt>
                <c:pt idx="131" formatCode="0.00">
                  <c:v>33.121846524587696</c:v>
                </c:pt>
                <c:pt idx="132" formatCode="0.00">
                  <c:v>31.220347917764894</c:v>
                </c:pt>
                <c:pt idx="133" formatCode="0.00">
                  <c:v>30.466337826643578</c:v>
                </c:pt>
                <c:pt idx="134" formatCode="0.00">
                  <c:v>29.998493862489649</c:v>
                </c:pt>
                <c:pt idx="135" formatCode="0.00">
                  <c:v>29.142819489419391</c:v>
                </c:pt>
                <c:pt idx="136" formatCode="0.00">
                  <c:v>27.874839972889529</c:v>
                </c:pt>
                <c:pt idx="137" formatCode="0.00">
                  <c:v>26.561676331049028</c:v>
                </c:pt>
                <c:pt idx="138" formatCode="0.00">
                  <c:v>24.980231945176598</c:v>
                </c:pt>
                <c:pt idx="139" formatCode="0.00">
                  <c:v>23.947586414639659</c:v>
                </c:pt>
                <c:pt idx="140" formatCode="0.00">
                  <c:v>23.673657654943895</c:v>
                </c:pt>
                <c:pt idx="141" formatCode="0.00">
                  <c:v>22.391558099254464</c:v>
                </c:pt>
                <c:pt idx="142" formatCode="0.00">
                  <c:v>21.387152647036675</c:v>
                </c:pt>
                <c:pt idx="143" formatCode="0.00">
                  <c:v>20.946607425257927</c:v>
                </c:pt>
                <c:pt idx="144" formatCode="0.00">
                  <c:v>20.04857293470894</c:v>
                </c:pt>
                <c:pt idx="145" formatCode="0.00">
                  <c:v>19.182543866254985</c:v>
                </c:pt>
                <c:pt idx="146" formatCode="0.00">
                  <c:v>18.475600572332251</c:v>
                </c:pt>
                <c:pt idx="147" formatCode="0.00">
                  <c:v>17.420362979139995</c:v>
                </c:pt>
                <c:pt idx="148" formatCode="0.00">
                  <c:v>15.920814820393103</c:v>
                </c:pt>
                <c:pt idx="149" formatCode="0.00">
                  <c:v>15.115031252353342</c:v>
                </c:pt>
                <c:pt idx="150" formatCode="0.00">
                  <c:v>13.072332253934785</c:v>
                </c:pt>
                <c:pt idx="151" formatCode="0.00">
                  <c:v>12.124406958355296</c:v>
                </c:pt>
                <c:pt idx="152" formatCode="0.00">
                  <c:v>11.517245274493559</c:v>
                </c:pt>
                <c:pt idx="153" formatCode="0.00">
                  <c:v>10.933616989231115</c:v>
                </c:pt>
                <c:pt idx="154" formatCode="0.00">
                  <c:v>10.357519391520444</c:v>
                </c:pt>
                <c:pt idx="155" formatCode="0.00">
                  <c:v>8.8513818811657501</c:v>
                </c:pt>
                <c:pt idx="156" formatCode="0.00">
                  <c:v>7.7086000451841263</c:v>
                </c:pt>
                <c:pt idx="157" formatCode="0.00">
                  <c:v>7.8808645229309437</c:v>
                </c:pt>
                <c:pt idx="158" formatCode="0.00">
                  <c:v>7.2219293621507648</c:v>
                </c:pt>
                <c:pt idx="159" formatCode="0.00">
                  <c:v>6.4650952631975311</c:v>
                </c:pt>
                <c:pt idx="160" formatCode="0.00">
                  <c:v>6.2843587619549677</c:v>
                </c:pt>
                <c:pt idx="161" formatCode="0.00">
                  <c:v>6.4537992318698709</c:v>
                </c:pt>
                <c:pt idx="162" formatCode="0.00">
                  <c:v>6.8962271255365621</c:v>
                </c:pt>
                <c:pt idx="163" formatCode="0.00">
                  <c:v>6.7164319602379701</c:v>
                </c:pt>
                <c:pt idx="164" formatCode="0.00">
                  <c:v>5.931357782965585</c:v>
                </c:pt>
                <c:pt idx="165" formatCode="0.00">
                  <c:v>6.1883424956698558</c:v>
                </c:pt>
                <c:pt idx="166" formatCode="0.00">
                  <c:v>6.0085473303712629</c:v>
                </c:pt>
                <c:pt idx="167" formatCode="0.00">
                  <c:v>5.9191204156939534</c:v>
                </c:pt>
                <c:pt idx="168" formatCode="0.00">
                  <c:v>5.5943595150237231</c:v>
                </c:pt>
                <c:pt idx="169" formatCode="0.00">
                  <c:v>5.2705399502974632</c:v>
                </c:pt>
                <c:pt idx="170" formatCode="0.00">
                  <c:v>4.8958882445967316</c:v>
                </c:pt>
                <c:pt idx="171" formatCode="0.00">
                  <c:v>4.468521726033587</c:v>
                </c:pt>
                <c:pt idx="172" formatCode="0.00">
                  <c:v>3.6505007907221931</c:v>
                </c:pt>
                <c:pt idx="173" formatCode="0.00">
                  <c:v>3.4170494766172155</c:v>
                </c:pt>
                <c:pt idx="174" formatCode="0.00">
                  <c:v>3.4302281798328194</c:v>
                </c:pt>
                <c:pt idx="175" formatCode="0.00">
                  <c:v>3.4132841328413286</c:v>
                </c:pt>
                <c:pt idx="176" formatCode="0.00">
                  <c:v>3.3389185932675653</c:v>
                </c:pt>
                <c:pt idx="177" formatCode="0.00">
                  <c:v>3.3153851946682735</c:v>
                </c:pt>
                <c:pt idx="178" formatCode="0.00">
                  <c:v>3.3953987499058664</c:v>
                </c:pt>
                <c:pt idx="179" formatCode="0.00">
                  <c:v>3.2391369832065671</c:v>
                </c:pt>
                <c:pt idx="180" formatCode="0.00">
                  <c:v>3.059341817907975</c:v>
                </c:pt>
                <c:pt idx="181" formatCode="0.00">
                  <c:v>2.7468182845093758</c:v>
                </c:pt>
                <c:pt idx="182" formatCode="0.00">
                  <c:v>2.6498606822802921</c:v>
                </c:pt>
                <c:pt idx="183" formatCode="0.00">
                  <c:v>2.432412079222833</c:v>
                </c:pt>
                <c:pt idx="184" formatCode="0.00">
                  <c:v>2.3288651253859478</c:v>
                </c:pt>
                <c:pt idx="185" formatCode="0.00">
                  <c:v>2.1650726711348747</c:v>
                </c:pt>
                <c:pt idx="186" formatCode="0.00">
                  <c:v>2.1340085849838091</c:v>
                </c:pt>
                <c:pt idx="187" formatCode="0.00">
                  <c:v>2.1104751863845168</c:v>
                </c:pt>
                <c:pt idx="188" formatCode="0.00">
                  <c:v>2.0897657956171396</c:v>
                </c:pt>
                <c:pt idx="189" formatCode="0.00">
                  <c:v>2.0219896076511783</c:v>
                </c:pt>
                <c:pt idx="190" formatCode="0.00">
                  <c:v>2.0304616311469235</c:v>
                </c:pt>
                <c:pt idx="191" formatCode="0.00">
                  <c:v>2.0605843813540177</c:v>
                </c:pt>
                <c:pt idx="192" formatCode="0.00">
                  <c:v>2.1688380149107611</c:v>
                </c:pt>
                <c:pt idx="193" formatCode="0.00">
                  <c:v>2.1509526319752994</c:v>
                </c:pt>
                <c:pt idx="194" formatCode="0.00">
                  <c:v>2.0991791550568566</c:v>
                </c:pt>
                <c:pt idx="195" formatCode="0.00">
                  <c:v>2.0502296859703288</c:v>
                </c:pt>
                <c:pt idx="196" formatCode="0.00">
                  <c:v>2.1443632803674975</c:v>
                </c:pt>
                <c:pt idx="197" formatCode="0.00">
                  <c:v>2.086941787785225</c:v>
                </c:pt>
                <c:pt idx="198" formatCode="0.00">
                  <c:v>1.9570374275171323</c:v>
                </c:pt>
                <c:pt idx="199" formatCode="0.00">
                  <c:v>1.7508848557873333</c:v>
                </c:pt>
                <c:pt idx="200" formatCode="0.00">
                  <c:v>1.6426312222305897</c:v>
                </c:pt>
                <c:pt idx="201" formatCode="0.00">
                  <c:v>1.5710896904887419</c:v>
                </c:pt>
                <c:pt idx="202" formatCode="0.00">
                  <c:v>1.6162738157993828</c:v>
                </c:pt>
                <c:pt idx="203" formatCode="0.00">
                  <c:v>1.5193162135702991</c:v>
                </c:pt>
                <c:pt idx="204" formatCode="0.00">
                  <c:v>1.4957828149710066</c:v>
                </c:pt>
                <c:pt idx="205" formatCode="0.00">
                  <c:v>1.5400256043376761</c:v>
                </c:pt>
                <c:pt idx="206" formatCode="0.00">
                  <c:v>1.6143911439114391</c:v>
                </c:pt>
                <c:pt idx="207" formatCode="0.00">
                  <c:v>1.7273514571880411</c:v>
                </c:pt>
                <c:pt idx="208" formatCode="0.00">
                  <c:v>1.7612395511710219</c:v>
                </c:pt>
                <c:pt idx="209" formatCode="0.00">
                  <c:v>1.7499435198433619</c:v>
                </c:pt>
                <c:pt idx="210" formatCode="0.00">
                  <c:v>1.8327810829128703</c:v>
                </c:pt>
                <c:pt idx="211" formatCode="0.00">
                  <c:v>1.8967919271029445</c:v>
                </c:pt>
                <c:pt idx="212" formatCode="0.00">
                  <c:v>1.8638451690639355</c:v>
                </c:pt>
                <c:pt idx="213" formatCode="0.00">
                  <c:v>1.8911439114391142</c:v>
                </c:pt>
                <c:pt idx="214" formatCode="0.00">
                  <c:v>1.9287973491979817</c:v>
                </c:pt>
                <c:pt idx="215" formatCode="0.00">
                  <c:v>1.977746818284509</c:v>
                </c:pt>
                <c:pt idx="216" formatCode="0.00">
                  <c:v>1.984336169892311</c:v>
                </c:pt>
                <c:pt idx="217" formatCode="0.00">
                  <c:v>1.9918668574440843</c:v>
                </c:pt>
                <c:pt idx="218" formatCode="0.00">
                  <c:v>2.0182242638752919</c:v>
                </c:pt>
                <c:pt idx="219" formatCode="0.00">
                  <c:v>1.9975148731079151</c:v>
                </c:pt>
                <c:pt idx="220" formatCode="0.00">
                  <c:v>2.033285638978839</c:v>
                </c:pt>
                <c:pt idx="221" formatCode="0.00">
                  <c:v>1.993749529332028</c:v>
                </c:pt>
                <c:pt idx="222" formatCode="0.00">
                  <c:v>2.0426989984185555</c:v>
                </c:pt>
                <c:pt idx="223" formatCode="0.00">
                  <c:v>2.2497929060923263</c:v>
                </c:pt>
                <c:pt idx="224" formatCode="0.00">
                  <c:v>2.1631899992469314</c:v>
                </c:pt>
                <c:pt idx="225" formatCode="0.00">
                  <c:v>2.080352436177423</c:v>
                </c:pt>
                <c:pt idx="226" formatCode="0.00">
                  <c:v>2.0756457564575648</c:v>
                </c:pt>
                <c:pt idx="227" formatCode="0.00">
                  <c:v>2.0342269749228103</c:v>
                </c:pt>
                <c:pt idx="228" formatCode="0.00">
                  <c:v>1.9768054823405379</c:v>
                </c:pt>
                <c:pt idx="229" formatCode="0.00">
                  <c:v>1.8939679192710295</c:v>
                </c:pt>
                <c:pt idx="230" formatCode="0.00">
                  <c:v>1.6765193162135703</c:v>
                </c:pt>
                <c:pt idx="231" formatCode="0.00">
                  <c:v>1.7179380977483245</c:v>
                </c:pt>
                <c:pt idx="232" formatCode="0.00">
                  <c:v>1.6567512613901649</c:v>
                </c:pt>
                <c:pt idx="233" formatCode="0.00">
                  <c:v>1.6614579411100237</c:v>
                </c:pt>
                <c:pt idx="234" formatCode="0.00">
                  <c:v>1.6351005346788163</c:v>
                </c:pt>
                <c:pt idx="235" formatCode="0.00">
                  <c:v>1.6878153475412305</c:v>
                </c:pt>
                <c:pt idx="236" formatCode="0.00">
                  <c:v>1.6520445816703067</c:v>
                </c:pt>
                <c:pt idx="237" formatCode="0.00">
                  <c:v>1.6002711047518638</c:v>
                </c:pt>
                <c:pt idx="238" formatCode="0.00">
                  <c:v>1.5635590029369681</c:v>
                </c:pt>
                <c:pt idx="239" formatCode="0.00">
                  <c:v>1.5597936591610817</c:v>
                </c:pt>
                <c:pt idx="240" formatCode="0.00">
                  <c:v>1.4816627758114316</c:v>
                </c:pt>
                <c:pt idx="241" formatCode="0.00">
                  <c:v>1.4327133067249043</c:v>
                </c:pt>
                <c:pt idx="242" formatCode="0.00">
                  <c:v>1.3263423450561036</c:v>
                </c:pt>
                <c:pt idx="243" formatCode="0.00">
                  <c:v>1.271744860305746</c:v>
                </c:pt>
                <c:pt idx="244" formatCode="0.00">
                  <c:v>1.2915129151291513</c:v>
                </c:pt>
                <c:pt idx="245" formatCode="0.00">
                  <c:v>1.2604488289780857</c:v>
                </c:pt>
                <c:pt idx="246" formatCode="0.00">
                  <c:v>1.2651555086979442</c:v>
                </c:pt>
                <c:pt idx="247" formatCode="0.00">
                  <c:v>1.2915129151291513</c:v>
                </c:pt>
                <c:pt idx="248" formatCode="0.00">
                  <c:v>1.2453874538745389</c:v>
                </c:pt>
                <c:pt idx="249" formatCode="0.00">
                  <c:v>1.2369154303787937</c:v>
                </c:pt>
                <c:pt idx="250" formatCode="0.00">
                  <c:v>1.2651555086979442</c:v>
                </c:pt>
                <c:pt idx="251" formatCode="0.00">
                  <c:v>1.2435047819865954</c:v>
                </c:pt>
                <c:pt idx="252" formatCode="0.00">
                  <c:v>1.2246780631071617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C3D-4821-ACB8-3424A8981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0104184"/>
        <c:axId val="800098608"/>
      </c:lineChart>
      <c:catAx>
        <c:axId val="800104184"/>
        <c:scaling>
          <c:orientation val="minMax"/>
          <c:max val="291"/>
          <c:min val="1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0098608"/>
        <c:crosses val="autoZero"/>
        <c:auto val="1"/>
        <c:lblAlgn val="ctr"/>
        <c:lblOffset val="100"/>
        <c:noMultiLvlLbl val="1"/>
      </c:catAx>
      <c:valAx>
        <c:axId val="800098608"/>
        <c:scaling>
          <c:orientation val="minMax"/>
          <c:max val="7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7-day moving  average of national daily cases per 100,000 population</a:t>
                </a:r>
              </a:p>
            </c:rich>
          </c:tx>
          <c:layout>
            <c:manualLayout>
              <c:xMode val="edge"/>
              <c:yMode val="edge"/>
              <c:x val="3.3821367523780357E-2"/>
              <c:y val="6.792876969388951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0104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443535133039473"/>
          <c:y val="9.1032594209028012E-2"/>
          <c:w val="0.20071977007812966"/>
          <c:h val="5.3921007644765415E-2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7860496085092"/>
          <c:y val="8.0221524048491477E-2"/>
          <c:w val="0.78634838894554526"/>
          <c:h val="0.79414007939751718"/>
        </c:manualLayout>
      </c:layout>
      <c:lineChart>
        <c:grouping val="standard"/>
        <c:varyColors val="0"/>
        <c:ser>
          <c:idx val="1"/>
          <c:order val="0"/>
          <c:tx>
            <c:v>Gauteng - third wave</c:v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'Provincial COVID-19 data_18 May'!$DC$398:$DC$486</c:f>
              <c:numCache>
                <c:formatCode>General</c:formatCode>
                <c:ptCount val="8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</c:numCache>
            </c:numRef>
          </c:cat>
          <c:val>
            <c:numRef>
              <c:f>'Provincial COVID-19 data_18 May'!$CS$398:$CS$486</c:f>
              <c:numCache>
                <c:formatCode>0.0</c:formatCode>
                <c:ptCount val="89"/>
                <c:pt idx="0">
                  <c:v>1.5447322840575346</c:v>
                </c:pt>
                <c:pt idx="1">
                  <c:v>1.6285111830710142</c:v>
                </c:pt>
                <c:pt idx="2">
                  <c:v>1.5682656826568266</c:v>
                </c:pt>
                <c:pt idx="3">
                  <c:v>1.6981700429249191</c:v>
                </c:pt>
                <c:pt idx="4">
                  <c:v>1.817719707809323</c:v>
                </c:pt>
                <c:pt idx="5">
                  <c:v>1.8694931847277658</c:v>
                </c:pt>
                <c:pt idx="6">
                  <c:v>1.9928081933880564</c:v>
                </c:pt>
                <c:pt idx="7">
                  <c:v>2.1490699600873562</c:v>
                </c:pt>
                <c:pt idx="8">
                  <c:v>2.0587017094660744</c:v>
                </c:pt>
                <c:pt idx="9">
                  <c:v>2.1255365614880639</c:v>
                </c:pt>
                <c:pt idx="10">
                  <c:v>2.1038858347767153</c:v>
                </c:pt>
                <c:pt idx="11">
                  <c:v>2.1085925144965736</c:v>
                </c:pt>
                <c:pt idx="12">
                  <c:v>2.1622486633029601</c:v>
                </c:pt>
                <c:pt idx="13">
                  <c:v>2.1358912568717527</c:v>
                </c:pt>
                <c:pt idx="14">
                  <c:v>2.1622486633029596</c:v>
                </c:pt>
                <c:pt idx="15">
                  <c:v>2.2290835153249491</c:v>
                </c:pt>
                <c:pt idx="16">
                  <c:v>2.1641313351909028</c:v>
                </c:pt>
                <c:pt idx="17">
                  <c:v>2.1584833195270727</c:v>
                </c:pt>
                <c:pt idx="18">
                  <c:v>2.1547179757511863</c:v>
                </c:pt>
                <c:pt idx="19">
                  <c:v>2.1876647337901951</c:v>
                </c:pt>
                <c:pt idx="20">
                  <c:v>2.1631899992469314</c:v>
                </c:pt>
                <c:pt idx="21">
                  <c:v>2.1067098426086304</c:v>
                </c:pt>
                <c:pt idx="22">
                  <c:v>1.9683334588447927</c:v>
                </c:pt>
                <c:pt idx="23">
                  <c:v>2.1500112960313276</c:v>
                </c:pt>
                <c:pt idx="24">
                  <c:v>2.2705022968597035</c:v>
                </c:pt>
                <c:pt idx="25">
                  <c:v>2.3025077189547405</c:v>
                </c:pt>
                <c:pt idx="26">
                  <c:v>2.3458091723774386</c:v>
                </c:pt>
                <c:pt idx="27">
                  <c:v>2.5547857519391526</c:v>
                </c:pt>
                <c:pt idx="28">
                  <c:v>2.7976504254838472</c:v>
                </c:pt>
                <c:pt idx="29">
                  <c:v>3.182656826568266</c:v>
                </c:pt>
                <c:pt idx="30">
                  <c:v>3.3775133669704047</c:v>
                </c:pt>
                <c:pt idx="31">
                  <c:v>3.5507191806611944</c:v>
                </c:pt>
                <c:pt idx="32">
                  <c:v>3.758754424278937</c:v>
                </c:pt>
                <c:pt idx="33">
                  <c:v>3.8387679795165299</c:v>
                </c:pt>
                <c:pt idx="34">
                  <c:v>3.9658483319527074</c:v>
                </c:pt>
                <c:pt idx="35">
                  <c:v>4.3470893892612397</c:v>
                </c:pt>
                <c:pt idx="36">
                  <c:v>4.9118909556442505</c:v>
                </c:pt>
                <c:pt idx="37">
                  <c:v>5.3439641539272538</c:v>
                </c:pt>
                <c:pt idx="38">
                  <c:v>5.6828450937570603</c:v>
                </c:pt>
                <c:pt idx="39">
                  <c:v>5.9097070562542369</c:v>
                </c:pt>
                <c:pt idx="40">
                  <c:v>6.2165825739890064</c:v>
                </c:pt>
                <c:pt idx="41">
                  <c:v>6.7719707809322998</c:v>
                </c:pt>
                <c:pt idx="42">
                  <c:v>7.1183824083138791</c:v>
                </c:pt>
                <c:pt idx="43">
                  <c:v>7.3358310113713383</c:v>
                </c:pt>
                <c:pt idx="44">
                  <c:v>7.5673996535883736</c:v>
                </c:pt>
                <c:pt idx="45">
                  <c:v>8.3967166202274264</c:v>
                </c:pt>
                <c:pt idx="46">
                  <c:v>8.7064161457941118</c:v>
                </c:pt>
                <c:pt idx="47">
                  <c:v>8.9709315460501546</c:v>
                </c:pt>
                <c:pt idx="48">
                  <c:v>9.2335642744182547</c:v>
                </c:pt>
                <c:pt idx="49">
                  <c:v>9.8783793960388611</c:v>
                </c:pt>
                <c:pt idx="50">
                  <c:v>10.34151668047293</c:v>
                </c:pt>
                <c:pt idx="51">
                  <c:v>11.05222531817155</c:v>
                </c:pt>
                <c:pt idx="52">
                  <c:v>11.367572859402063</c:v>
                </c:pt>
                <c:pt idx="53">
                  <c:v>12.160177724226221</c:v>
                </c:pt>
                <c:pt idx="54">
                  <c:v>12.445402515249642</c:v>
                </c:pt>
                <c:pt idx="55">
                  <c:v>12.816288877174486</c:v>
                </c:pt>
                <c:pt idx="56">
                  <c:v>13.68420061751638</c:v>
                </c:pt>
                <c:pt idx="57">
                  <c:v>14.393967919271029</c:v>
                </c:pt>
                <c:pt idx="58">
                  <c:v>15.121620603961142</c:v>
                </c:pt>
                <c:pt idx="59">
                  <c:v>15.81256118683636</c:v>
                </c:pt>
                <c:pt idx="60">
                  <c:v>16.680472927178254</c:v>
                </c:pt>
                <c:pt idx="61">
                  <c:v>17.360117478725808</c:v>
                </c:pt>
                <c:pt idx="62">
                  <c:v>17.973868514195345</c:v>
                </c:pt>
                <c:pt idx="63">
                  <c:v>19.968559379471348</c:v>
                </c:pt>
                <c:pt idx="64">
                  <c:v>22.632540100911211</c:v>
                </c:pt>
                <c:pt idx="65">
                  <c:v>24.364598237819113</c:v>
                </c:pt>
                <c:pt idx="66">
                  <c:v>27.12271255365615</c:v>
                </c:pt>
                <c:pt idx="67">
                  <c:v>29.028917840198808</c:v>
                </c:pt>
                <c:pt idx="68">
                  <c:v>30.630130280894644</c:v>
                </c:pt>
                <c:pt idx="69">
                  <c:v>33.399540628059341</c:v>
                </c:pt>
                <c:pt idx="70">
                  <c:v>36.006099856916933</c:v>
                </c:pt>
                <c:pt idx="71">
                  <c:v>37.805934181790796</c:v>
                </c:pt>
                <c:pt idx="72">
                  <c:v>39.828865125385953</c:v>
                </c:pt>
                <c:pt idx="73">
                  <c:v>42.205738383914458</c:v>
                </c:pt>
                <c:pt idx="74">
                  <c:v>45.735748173808268</c:v>
                </c:pt>
                <c:pt idx="75">
                  <c:v>48.148392198207695</c:v>
                </c:pt>
                <c:pt idx="76">
                  <c:v>50.074365539573762</c:v>
                </c:pt>
                <c:pt idx="77">
                  <c:v>52.829655847578884</c:v>
                </c:pt>
                <c:pt idx="78">
                  <c:v>54.72550643873786</c:v>
                </c:pt>
                <c:pt idx="79">
                  <c:v>59.250508321409761</c:v>
                </c:pt>
                <c:pt idx="80">
                  <c:v>61.970969199487918</c:v>
                </c:pt>
                <c:pt idx="81">
                  <c:v>63.114692371413526</c:v>
                </c:pt>
                <c:pt idx="82">
                  <c:v>65.137623315008653</c:v>
                </c:pt>
                <c:pt idx="83">
                  <c:v>66.500677761879658</c:v>
                </c:pt>
                <c:pt idx="84">
                  <c:v>66.840500037653442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8F-4A26-AA00-E60D97183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0104184"/>
        <c:axId val="800098608"/>
      </c:lineChart>
      <c:catAx>
        <c:axId val="800104184"/>
        <c:scaling>
          <c:orientation val="minMax"/>
          <c:max val="291"/>
          <c:min val="1"/>
        </c:scaling>
        <c:delete val="1"/>
        <c:axPos val="b"/>
        <c:numFmt formatCode="General" sourceLinked="1"/>
        <c:majorTickMark val="out"/>
        <c:minorTickMark val="none"/>
        <c:tickLblPos val="nextTo"/>
        <c:crossAx val="800098608"/>
        <c:crosses val="autoZero"/>
        <c:auto val="1"/>
        <c:lblAlgn val="ctr"/>
        <c:lblOffset val="100"/>
        <c:noMultiLvlLbl val="1"/>
      </c:catAx>
      <c:valAx>
        <c:axId val="800098608"/>
        <c:scaling>
          <c:orientation val="minMax"/>
          <c:max val="70"/>
          <c:min val="0"/>
        </c:scaling>
        <c:delete val="1"/>
        <c:axPos val="l"/>
        <c:numFmt formatCode="0" sourceLinked="0"/>
        <c:majorTickMark val="out"/>
        <c:minorTickMark val="none"/>
        <c:tickLblPos val="nextTo"/>
        <c:crossAx val="800104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3511196891672073E-2"/>
          <c:y val="0.18134663533173245"/>
          <c:w val="0.20179015415216314"/>
          <c:h val="5.3908756886221584E-2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7861773591085"/>
          <c:y val="8.0221558512082541E-2"/>
          <c:w val="0.75958879776897981"/>
          <c:h val="0.79639689866352914"/>
        </c:manualLayout>
      </c:layout>
      <c:lineChart>
        <c:grouping val="standard"/>
        <c:varyColors val="0"/>
        <c:ser>
          <c:idx val="3"/>
          <c:order val="0"/>
          <c:tx>
            <c:v>Western Cape - first wave</c:v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64"/>
              <c:layout>
                <c:manualLayout>
                  <c:x val="3.4252290369071646E-2"/>
                  <c:y val="-0.35206437098614279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8E-4365-BD42-B8C18E7ED9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'Provincial COVID-19 data_18 May'!$DB$5:$DB$210</c:f>
              <c:numCache>
                <c:formatCode>General</c:formatCode>
                <c:ptCount val="2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</c:numCache>
            </c:numRef>
          </c:cat>
          <c:val>
            <c:numRef>
              <c:f>'Provincial COVID-19 data_18 May'!$CI$5:$CI$210</c:f>
              <c:numCache>
                <c:formatCode>General</c:formatCode>
                <c:ptCount val="206"/>
                <c:pt idx="3" formatCode="0.00">
                  <c:v>6.2620021708274191E-3</c:v>
                </c:pt>
                <c:pt idx="4" formatCode="0.00">
                  <c:v>1.8786006512482255E-2</c:v>
                </c:pt>
                <c:pt idx="5" formatCode="0.00">
                  <c:v>2.9222676797194622E-2</c:v>
                </c:pt>
                <c:pt idx="6" formatCode="0.00">
                  <c:v>3.3397344911079568E-2</c:v>
                </c:pt>
                <c:pt idx="7" formatCode="0.00">
                  <c:v>4.3834015195791935E-2</c:v>
                </c:pt>
                <c:pt idx="8" formatCode="0.00">
                  <c:v>6.2620021708274201E-2</c:v>
                </c:pt>
                <c:pt idx="9" formatCode="0.00">
                  <c:v>9.3930032562411295E-2</c:v>
                </c:pt>
                <c:pt idx="10" formatCode="0.00">
                  <c:v>0.11271603907489355</c:v>
                </c:pt>
                <c:pt idx="11" formatCode="0.00">
                  <c:v>0.13776404775820322</c:v>
                </c:pt>
                <c:pt idx="12" formatCode="0.00">
                  <c:v>0.1565500542706855</c:v>
                </c:pt>
                <c:pt idx="13" formatCode="0.00">
                  <c:v>0.17533606078316774</c:v>
                </c:pt>
                <c:pt idx="14" formatCode="0.00">
                  <c:v>0.19203473323870754</c:v>
                </c:pt>
                <c:pt idx="15" formatCode="0.00">
                  <c:v>0.31727477665525594</c:v>
                </c:pt>
                <c:pt idx="16" formatCode="0.00">
                  <c:v>0.38198213242047258</c:v>
                </c:pt>
                <c:pt idx="17" formatCode="0.00">
                  <c:v>0.40285547298989727</c:v>
                </c:pt>
                <c:pt idx="18" formatCode="0.00">
                  <c:v>0.40911747516072472</c:v>
                </c:pt>
                <c:pt idx="19" formatCode="0.00">
                  <c:v>0.46130082658428651</c:v>
                </c:pt>
                <c:pt idx="20" formatCode="0.00">
                  <c:v>0.46756282875511396</c:v>
                </c:pt>
                <c:pt idx="21" formatCode="0.00">
                  <c:v>0.44251482007180432</c:v>
                </c:pt>
                <c:pt idx="22" formatCode="0.00">
                  <c:v>0.2984887701427737</c:v>
                </c:pt>
                <c:pt idx="23" formatCode="0.00">
                  <c:v>0.25882942306086665</c:v>
                </c:pt>
                <c:pt idx="24" formatCode="0.00">
                  <c:v>0.2588294230608667</c:v>
                </c:pt>
                <c:pt idx="25" formatCode="0.00">
                  <c:v>0.33814811722468063</c:v>
                </c:pt>
                <c:pt idx="26" formatCode="0.00">
                  <c:v>0.30057610419971609</c:v>
                </c:pt>
                <c:pt idx="27" formatCode="0.00">
                  <c:v>0.28805209985806129</c:v>
                </c:pt>
                <c:pt idx="28" formatCode="0.00">
                  <c:v>0.31936211071219839</c:v>
                </c:pt>
                <c:pt idx="29" formatCode="0.00">
                  <c:v>0.35275945562327798</c:v>
                </c:pt>
                <c:pt idx="30" formatCode="0.00">
                  <c:v>0.33814811722468063</c:v>
                </c:pt>
                <c:pt idx="31" formatCode="0.00">
                  <c:v>0.34858478750939303</c:v>
                </c:pt>
                <c:pt idx="32" formatCode="0.00">
                  <c:v>0.23586874843449945</c:v>
                </c:pt>
                <c:pt idx="33" formatCode="0.00">
                  <c:v>0.27761542957334895</c:v>
                </c:pt>
                <c:pt idx="34" formatCode="0.00">
                  <c:v>0.32353677882608334</c:v>
                </c:pt>
                <c:pt idx="35" formatCode="0.00">
                  <c:v>0.34441011939550809</c:v>
                </c:pt>
                <c:pt idx="36" formatCode="0.00">
                  <c:v>0.33814811722468069</c:v>
                </c:pt>
                <c:pt idx="37" formatCode="0.00">
                  <c:v>0.33397344911079568</c:v>
                </c:pt>
                <c:pt idx="38" formatCode="0.00">
                  <c:v>0.36737079402187522</c:v>
                </c:pt>
                <c:pt idx="39" formatCode="0.00">
                  <c:v>0.60532687651331707</c:v>
                </c:pt>
                <c:pt idx="40" formatCode="0.00">
                  <c:v>0.58654087000083499</c:v>
                </c:pt>
                <c:pt idx="41" formatCode="0.00">
                  <c:v>0.67420890039241876</c:v>
                </c:pt>
                <c:pt idx="42" formatCode="0.00">
                  <c:v>0.76605159889788765</c:v>
                </c:pt>
                <c:pt idx="43" formatCode="0.00">
                  <c:v>0.88085497202972363</c:v>
                </c:pt>
                <c:pt idx="44" formatCode="0.00">
                  <c:v>1.2607497703932538</c:v>
                </c:pt>
                <c:pt idx="45" formatCode="0.00">
                  <c:v>1.4527845036319615</c:v>
                </c:pt>
                <c:pt idx="46" formatCode="0.00">
                  <c:v>1.4152124906069967</c:v>
                </c:pt>
                <c:pt idx="47" formatCode="0.00">
                  <c:v>1.5446272021374301</c:v>
                </c:pt>
                <c:pt idx="48" formatCode="0.00">
                  <c:v>1.663605243383151</c:v>
                </c:pt>
                <c:pt idx="49" formatCode="0.00">
                  <c:v>1.7951072889705271</c:v>
                </c:pt>
                <c:pt idx="50" formatCode="0.00">
                  <c:v>2.2042247641312516</c:v>
                </c:pt>
                <c:pt idx="51" formatCode="0.00">
                  <c:v>2.2188361025298491</c:v>
                </c:pt>
                <c:pt idx="52" formatCode="0.00">
                  <c:v>2.2835434582950653</c:v>
                </c:pt>
                <c:pt idx="53" formatCode="0.00">
                  <c:v>2.4755781915337733</c:v>
                </c:pt>
                <c:pt idx="54" formatCode="0.00">
                  <c:v>2.9974117057693914</c:v>
                </c:pt>
                <c:pt idx="55" formatCode="0.00">
                  <c:v>3.3919178425315186</c:v>
                </c:pt>
                <c:pt idx="56" formatCode="0.00">
                  <c:v>3.6298739250229604</c:v>
                </c:pt>
                <c:pt idx="57" formatCode="0.00">
                  <c:v>3.3919178425315186</c:v>
                </c:pt>
                <c:pt idx="58" formatCode="0.00">
                  <c:v>3.4482758620689657</c:v>
                </c:pt>
                <c:pt idx="59" formatCode="0.00">
                  <c:v>4.1537947733155205</c:v>
                </c:pt>
                <c:pt idx="60" formatCode="0.00">
                  <c:v>4.4021875260916756</c:v>
                </c:pt>
                <c:pt idx="61" formatCode="0.00">
                  <c:v>4.4334975369458132</c:v>
                </c:pt>
                <c:pt idx="62" formatCode="0.00">
                  <c:v>4.7152876346330475</c:v>
                </c:pt>
                <c:pt idx="63" formatCode="0.00">
                  <c:v>5.2099858061284134</c:v>
                </c:pt>
                <c:pt idx="64" formatCode="0.00">
                  <c:v>6.1638974701511229</c:v>
                </c:pt>
                <c:pt idx="65" formatCode="0.00">
                  <c:v>6.7650496785505556</c:v>
                </c:pt>
                <c:pt idx="66" formatCode="0.00">
                  <c:v>6.8902897219671049</c:v>
                </c:pt>
                <c:pt idx="67" formatCode="0.00">
                  <c:v>7.5039659347081917</c:v>
                </c:pt>
                <c:pt idx="68" formatCode="0.00">
                  <c:v>8.6123403189446446</c:v>
                </c:pt>
                <c:pt idx="69" formatCode="0.00">
                  <c:v>9.2134925273440764</c:v>
                </c:pt>
                <c:pt idx="70" formatCode="0.00">
                  <c:v>9.4639726141771714</c:v>
                </c:pt>
                <c:pt idx="71" formatCode="0.00">
                  <c:v>9.4952826250313098</c:v>
                </c:pt>
                <c:pt idx="72" formatCode="0.00">
                  <c:v>10.265508892043083</c:v>
                </c:pt>
                <c:pt idx="73" formatCode="0.00">
                  <c:v>10.624530349837187</c:v>
                </c:pt>
                <c:pt idx="74" formatCode="0.00">
                  <c:v>11.317525256742089</c:v>
                </c:pt>
                <c:pt idx="75" formatCode="0.00">
                  <c:v>11.367621274108709</c:v>
                </c:pt>
                <c:pt idx="76" formatCode="0.00">
                  <c:v>11.190197879268599</c:v>
                </c:pt>
                <c:pt idx="77" formatCode="0.00">
                  <c:v>10.833263755531434</c:v>
                </c:pt>
                <c:pt idx="78" formatCode="0.00">
                  <c:v>11.753778074643066</c:v>
                </c:pt>
                <c:pt idx="79" formatCode="0.00">
                  <c:v>11.691158052934792</c:v>
                </c:pt>
                <c:pt idx="80" formatCode="0.00">
                  <c:v>12.561576354679802</c:v>
                </c:pt>
                <c:pt idx="81" formatCode="0.00">
                  <c:v>13.221173916673624</c:v>
                </c:pt>
                <c:pt idx="82" formatCode="0.00">
                  <c:v>13.864072806211908</c:v>
                </c:pt>
                <c:pt idx="83" formatCode="0.00">
                  <c:v>14.968272522334475</c:v>
                </c:pt>
                <c:pt idx="84" formatCode="0.00">
                  <c:v>16.185188277531935</c:v>
                </c:pt>
                <c:pt idx="85" formatCode="0.00">
                  <c:v>16.206061618101362</c:v>
                </c:pt>
                <c:pt idx="86" formatCode="0.00">
                  <c:v>19.31201469483176</c:v>
                </c:pt>
                <c:pt idx="87" formatCode="0.00">
                  <c:v>20.666694497787429</c:v>
                </c:pt>
                <c:pt idx="88" formatCode="0.00">
                  <c:v>21.330466727895132</c:v>
                </c:pt>
                <c:pt idx="89" formatCode="0.00">
                  <c:v>21.795942222593307</c:v>
                </c:pt>
                <c:pt idx="90" formatCode="0.00">
                  <c:v>22.96276196042415</c:v>
                </c:pt>
                <c:pt idx="91" formatCode="0.00">
                  <c:v>23.453285463805628</c:v>
                </c:pt>
                <c:pt idx="92" formatCode="0.00">
                  <c:v>23.720464223094265</c:v>
                </c:pt>
                <c:pt idx="93" formatCode="0.00">
                  <c:v>21.741671537112801</c:v>
                </c:pt>
                <c:pt idx="94" formatCode="0.00">
                  <c:v>19.034399265258411</c:v>
                </c:pt>
                <c:pt idx="95" formatCode="0.00">
                  <c:v>21.345078066293727</c:v>
                </c:pt>
                <c:pt idx="96" formatCode="0.00">
                  <c:v>22.365784420138596</c:v>
                </c:pt>
                <c:pt idx="97" formatCode="0.00">
                  <c:v>22.073557652166652</c:v>
                </c:pt>
                <c:pt idx="98" formatCode="0.00">
                  <c:v>21.996326292059784</c:v>
                </c:pt>
                <c:pt idx="99" formatCode="0.00">
                  <c:v>21.987976955832014</c:v>
                </c:pt>
                <c:pt idx="100" formatCode="0.00">
                  <c:v>21.082073975118981</c:v>
                </c:pt>
                <c:pt idx="101" formatCode="0.00">
                  <c:v>22.501461133839857</c:v>
                </c:pt>
                <c:pt idx="102" formatCode="0.00">
                  <c:v>19.97161225682558</c:v>
                </c:pt>
                <c:pt idx="103" formatCode="0.00">
                  <c:v>18.581447774901896</c:v>
                </c:pt>
                <c:pt idx="104" formatCode="0.00">
                  <c:v>17.556566752943137</c:v>
                </c:pt>
                <c:pt idx="105" formatCode="0.00">
                  <c:v>17.022209234365867</c:v>
                </c:pt>
                <c:pt idx="106" formatCode="0.00">
                  <c:v>17.965684228103868</c:v>
                </c:pt>
                <c:pt idx="107" formatCode="0.00">
                  <c:v>19.324538699173416</c:v>
                </c:pt>
                <c:pt idx="108" formatCode="0.00">
                  <c:v>19.276530015863734</c:v>
                </c:pt>
                <c:pt idx="109" formatCode="0.00">
                  <c:v>19.08240794856809</c:v>
                </c:pt>
                <c:pt idx="110" formatCode="0.00">
                  <c:v>18.79435584871003</c:v>
                </c:pt>
                <c:pt idx="111" formatCode="0.00">
                  <c:v>18.412373716289554</c:v>
                </c:pt>
                <c:pt idx="112" formatCode="0.00">
                  <c:v>18.721299156717041</c:v>
                </c:pt>
                <c:pt idx="113" formatCode="0.00">
                  <c:v>19.234783334724888</c:v>
                </c:pt>
                <c:pt idx="114" formatCode="0.00">
                  <c:v>18.913333889955748</c:v>
                </c:pt>
                <c:pt idx="115" formatCode="0.00">
                  <c:v>18.775569842197545</c:v>
                </c:pt>
                <c:pt idx="116" formatCode="0.00">
                  <c:v>18.913333889955748</c:v>
                </c:pt>
                <c:pt idx="117" formatCode="0.00">
                  <c:v>18.965517241379306</c:v>
                </c:pt>
                <c:pt idx="118" formatCode="0.00">
                  <c:v>19.961175586540868</c:v>
                </c:pt>
                <c:pt idx="119" formatCode="0.00">
                  <c:v>20.194957000918425</c:v>
                </c:pt>
                <c:pt idx="120" formatCode="0.00">
                  <c:v>18.608583117642151</c:v>
                </c:pt>
                <c:pt idx="121" formatCode="0.00">
                  <c:v>18.731735827001756</c:v>
                </c:pt>
                <c:pt idx="122" formatCode="0.00">
                  <c:v>19.059447273941721</c:v>
                </c:pt>
                <c:pt idx="123" formatCode="0.00">
                  <c:v>18.70251315020456</c:v>
                </c:pt>
                <c:pt idx="124" formatCode="0.00">
                  <c:v>18.510478416965849</c:v>
                </c:pt>
                <c:pt idx="125" formatCode="0.00">
                  <c:v>17.546130082658429</c:v>
                </c:pt>
                <c:pt idx="126" formatCode="0.00">
                  <c:v>16.788427819988311</c:v>
                </c:pt>
                <c:pt idx="127" formatCode="0.00">
                  <c:v>17.249728646572596</c:v>
                </c:pt>
                <c:pt idx="128" formatCode="0.00">
                  <c:v>17.055606579276947</c:v>
                </c:pt>
                <c:pt idx="129" formatCode="0.00">
                  <c:v>17.089003924188031</c:v>
                </c:pt>
                <c:pt idx="130" formatCode="0.00">
                  <c:v>16.855222509810471</c:v>
                </c:pt>
                <c:pt idx="131" formatCode="0.00">
                  <c:v>15.711363446605997</c:v>
                </c:pt>
                <c:pt idx="132" formatCode="0.00">
                  <c:v>13.417383318026216</c:v>
                </c:pt>
                <c:pt idx="133" formatCode="0.00">
                  <c:v>12.795357769057359</c:v>
                </c:pt>
                <c:pt idx="134" formatCode="0.00">
                  <c:v>13.131418552225099</c:v>
                </c:pt>
                <c:pt idx="135" formatCode="0.00">
                  <c:v>12.402938966352178</c:v>
                </c:pt>
                <c:pt idx="136" formatCode="0.00">
                  <c:v>12.016782165817817</c:v>
                </c:pt>
                <c:pt idx="137" formatCode="0.00">
                  <c:v>11.734992068130584</c:v>
                </c:pt>
                <c:pt idx="138" formatCode="0.00">
                  <c:v>12.843366452367038</c:v>
                </c:pt>
                <c:pt idx="139" formatCode="0.00">
                  <c:v>14.252316940803206</c:v>
                </c:pt>
                <c:pt idx="140" formatCode="0.00">
                  <c:v>13.889120814895216</c:v>
                </c:pt>
                <c:pt idx="141" formatCode="0.00">
                  <c:v>12.294397595391169</c:v>
                </c:pt>
                <c:pt idx="142" formatCode="0.00">
                  <c:v>11.505385321866912</c:v>
                </c:pt>
                <c:pt idx="143" formatCode="0.00">
                  <c:v>10.87918510478417</c:v>
                </c:pt>
                <c:pt idx="144" formatCode="0.00">
                  <c:v>10.762294397595392</c:v>
                </c:pt>
                <c:pt idx="145" formatCode="0.00">
                  <c:v>9.9336227769892282</c:v>
                </c:pt>
                <c:pt idx="146" formatCode="0.00">
                  <c:v>9.342907238874508</c:v>
                </c:pt>
                <c:pt idx="147" formatCode="0.00">
                  <c:v>8.9296150955998996</c:v>
                </c:pt>
                <c:pt idx="148" formatCode="0.00">
                  <c:v>8.9630124405109779</c:v>
                </c:pt>
                <c:pt idx="149" formatCode="0.00">
                  <c:v>8.6812223428237445</c:v>
                </c:pt>
                <c:pt idx="150" formatCode="0.00">
                  <c:v>7.9402187526091677</c:v>
                </c:pt>
                <c:pt idx="151" formatCode="0.00">
                  <c:v>7.0948484595474657</c:v>
                </c:pt>
                <c:pt idx="152" formatCode="0.00">
                  <c:v>6.5145695917174589</c:v>
                </c:pt>
                <c:pt idx="153" formatCode="0.00">
                  <c:v>6.547966936628538</c:v>
                </c:pt>
                <c:pt idx="154" formatCode="0.00">
                  <c:v>6.3768055439592555</c:v>
                </c:pt>
                <c:pt idx="155" formatCode="0.00">
                  <c:v>5.2287718126408951</c:v>
                </c:pt>
                <c:pt idx="156" formatCode="0.00">
                  <c:v>4.9615930533522592</c:v>
                </c:pt>
                <c:pt idx="157" formatCode="0.00">
                  <c:v>5.3268765133171909</c:v>
                </c:pt>
                <c:pt idx="158" formatCode="0.00">
                  <c:v>5.0116890707188784</c:v>
                </c:pt>
                <c:pt idx="159" formatCode="0.00">
                  <c:v>5.1974618017867584</c:v>
                </c:pt>
                <c:pt idx="160" formatCode="0.00">
                  <c:v>5.0012524004341659</c:v>
                </c:pt>
                <c:pt idx="161" formatCode="0.00">
                  <c:v>5.0576104199716116</c:v>
                </c:pt>
                <c:pt idx="162" formatCode="0.00">
                  <c:v>5.5815312682641727</c:v>
                </c:pt>
                <c:pt idx="163" formatCode="0.00">
                  <c:v>5.5105619103281294</c:v>
                </c:pt>
                <c:pt idx="164" formatCode="0.00">
                  <c:v>4.9323703765550642</c:v>
                </c:pt>
                <c:pt idx="165" formatCode="0.00">
                  <c:v>4.7925189947399192</c:v>
                </c:pt>
                <c:pt idx="166" formatCode="0.00">
                  <c:v>4.4648075477999507</c:v>
                </c:pt>
                <c:pt idx="167" formatCode="0.00">
                  <c:v>4.2957334891876098</c:v>
                </c:pt>
                <c:pt idx="168" formatCode="0.00">
                  <c:v>4.2623361442765306</c:v>
                </c:pt>
                <c:pt idx="169" formatCode="0.00">
                  <c:v>3.7300659597562</c:v>
                </c:pt>
                <c:pt idx="170" formatCode="0.00">
                  <c:v>3.4587125323536783</c:v>
                </c:pt>
                <c:pt idx="171" formatCode="0.00">
                  <c:v>3.2666777991149702</c:v>
                </c:pt>
                <c:pt idx="172" formatCode="0.00">
                  <c:v>2.9034816732069801</c:v>
                </c:pt>
                <c:pt idx="173" formatCode="0.00">
                  <c:v>2.7552809551640647</c:v>
                </c:pt>
                <c:pt idx="174" formatCode="0.00">
                  <c:v>2.8262503131001084</c:v>
                </c:pt>
                <c:pt idx="175" formatCode="0.00">
                  <c:v>2.7824162979043163</c:v>
                </c:pt>
                <c:pt idx="176" formatCode="0.00">
                  <c:v>2.8304249812139934</c:v>
                </c:pt>
                <c:pt idx="177" formatCode="0.00">
                  <c:v>2.7323202805376972</c:v>
                </c:pt>
                <c:pt idx="178" formatCode="0.00">
                  <c:v>2.6717875928863655</c:v>
                </c:pt>
                <c:pt idx="179" formatCode="0.00">
                  <c:v>2.7260582783668701</c:v>
                </c:pt>
                <c:pt idx="180" formatCode="0.00">
                  <c:v>2.669700258829423</c:v>
                </c:pt>
                <c:pt idx="181" formatCode="0.00">
                  <c:v>2.5528095516406446</c:v>
                </c:pt>
                <c:pt idx="182" formatCode="0.00">
                  <c:v>2.5402855472989896</c:v>
                </c:pt>
                <c:pt idx="183" formatCode="0.00">
                  <c:v>2.6530015863738834</c:v>
                </c:pt>
                <c:pt idx="184" formatCode="0.00">
                  <c:v>2.682224263171078</c:v>
                </c:pt>
                <c:pt idx="185" formatCode="0.00">
                  <c:v>2.6321282458044588</c:v>
                </c:pt>
                <c:pt idx="186" formatCode="0.00">
                  <c:v>2.7072722718543871</c:v>
                </c:pt>
                <c:pt idx="187" formatCode="0.00">
                  <c:v>2.5966435668364367</c:v>
                </c:pt>
                <c:pt idx="188" formatCode="0.00">
                  <c:v>2.5924688987225513</c:v>
                </c:pt>
                <c:pt idx="189" formatCode="0.00">
                  <c:v>2.519412206729565</c:v>
                </c:pt>
                <c:pt idx="190" formatCode="0.00">
                  <c:v>2.3858228270852471</c:v>
                </c:pt>
                <c:pt idx="191" formatCode="0.00">
                  <c:v>2.3545128162311095</c:v>
                </c:pt>
                <c:pt idx="192" formatCode="0.00">
                  <c:v>2.3148534691492024</c:v>
                </c:pt>
                <c:pt idx="193" formatCode="0.00">
                  <c:v>2.2522334474409282</c:v>
                </c:pt>
                <c:pt idx="194" formatCode="0.00">
                  <c:v>2.2459714452701007</c:v>
                </c:pt>
                <c:pt idx="195" formatCode="0.00">
                  <c:v>2.170827419220172</c:v>
                </c:pt>
                <c:pt idx="196" formatCode="0.00">
                  <c:v>2.2501461133839862</c:v>
                </c:pt>
                <c:pt idx="197" formatCode="0.00">
                  <c:v>2.2188361025298486</c:v>
                </c:pt>
                <c:pt idx="198" formatCode="0.00">
                  <c:v>2.2647574517825833</c:v>
                </c:pt>
                <c:pt idx="199" formatCode="0.00">
                  <c:v>2.2271854387576187</c:v>
                </c:pt>
                <c:pt idx="200" formatCode="0.00">
                  <c:v>1.9558320113550971</c:v>
                </c:pt>
                <c:pt idx="201" formatCode="0.00">
                  <c:v>1.9266093345579025</c:v>
                </c:pt>
                <c:pt idx="202" formatCode="0.00">
                  <c:v>2.0184520330633715</c:v>
                </c:pt>
                <c:pt idx="203" formatCode="0.00">
                  <c:v>1.9307840026717873</c:v>
                </c:pt>
                <c:pt idx="204" formatCode="0.00">
                  <c:v>1.8973866577607077</c:v>
                </c:pt>
                <c:pt idx="205" formatCode="0.00">
                  <c:v>1.6865659180095183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DA-41CF-B90B-6DBCD782B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0104184"/>
        <c:axId val="800098608"/>
      </c:lineChart>
      <c:catAx>
        <c:axId val="800104184"/>
        <c:scaling>
          <c:orientation val="minMax"/>
          <c:max val="241"/>
          <c:min val="1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0098608"/>
        <c:crosses val="autoZero"/>
        <c:auto val="0"/>
        <c:lblAlgn val="ctr"/>
        <c:lblOffset val="100"/>
        <c:noMultiLvlLbl val="1"/>
      </c:catAx>
      <c:valAx>
        <c:axId val="800098608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7-day moving  average of national daily cases per 100,000 population</a:t>
                </a:r>
              </a:p>
            </c:rich>
          </c:tx>
          <c:layout>
            <c:manualLayout>
              <c:xMode val="edge"/>
              <c:yMode val="edge"/>
              <c:x val="3.3821367523780357E-2"/>
              <c:y val="6.792876969388951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0104184"/>
        <c:crosses val="autoZero"/>
        <c:crossBetween val="midCat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4481748687304576"/>
          <c:y val="9.1032594209028012E-2"/>
          <c:w val="0.28096991967905333"/>
          <c:h val="5.3478172790890253E-2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719003110013568E-2"/>
          <c:y val="8.0221524048491477E-2"/>
          <c:w val="0.85699373783175581"/>
          <c:h val="0.79639689866352914"/>
        </c:manualLayout>
      </c:layout>
      <c:lineChart>
        <c:grouping val="standard"/>
        <c:varyColors val="0"/>
        <c:ser>
          <c:idx val="3"/>
          <c:order val="0"/>
          <c:tx>
            <c:v>Western Cape - second wave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'Provincial COVID-19 data_18 May'!$DB$211:$DB$399</c:f>
              <c:numCache>
                <c:formatCode>General</c:formatCode>
                <c:ptCount val="18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</c:numCache>
            </c:numRef>
          </c:cat>
          <c:val>
            <c:numRef>
              <c:f>'Provincial COVID-19 data_18 May'!$CI$211:$CI$399</c:f>
              <c:numCache>
                <c:formatCode>0.00</c:formatCode>
                <c:ptCount val="189"/>
                <c:pt idx="0">
                  <c:v>1.7450112716039075</c:v>
                </c:pt>
                <c:pt idx="1">
                  <c:v>1.9996660265508892</c:v>
                </c:pt>
                <c:pt idx="2">
                  <c:v>2.1249060699674378</c:v>
                </c:pt>
                <c:pt idx="3">
                  <c:v>2.1374300743090928</c:v>
                </c:pt>
                <c:pt idx="4">
                  <c:v>2.2021374300743086</c:v>
                </c:pt>
                <c:pt idx="5">
                  <c:v>2.2689321198964683</c:v>
                </c:pt>
                <c:pt idx="6">
                  <c:v>2.34616348000334</c:v>
                </c:pt>
                <c:pt idx="7">
                  <c:v>2.5131502045587375</c:v>
                </c:pt>
                <c:pt idx="8">
                  <c:v>2.9514903565166577</c:v>
                </c:pt>
                <c:pt idx="9">
                  <c:v>3.1101277448442852</c:v>
                </c:pt>
                <c:pt idx="10">
                  <c:v>3.1623110962678469</c:v>
                </c:pt>
                <c:pt idx="11">
                  <c:v>3.1372630875845369</c:v>
                </c:pt>
                <c:pt idx="12">
                  <c:v>3.3355598229940719</c:v>
                </c:pt>
                <c:pt idx="13">
                  <c:v>3.373131836019037</c:v>
                </c:pt>
                <c:pt idx="14">
                  <c:v>3.52759455623278</c:v>
                </c:pt>
                <c:pt idx="15">
                  <c:v>3.1602237622109044</c:v>
                </c:pt>
                <c:pt idx="16">
                  <c:v>3.0662937296484931</c:v>
                </c:pt>
                <c:pt idx="17">
                  <c:v>3.1351757535275948</c:v>
                </c:pt>
                <c:pt idx="18">
                  <c:v>3.2729398012857978</c:v>
                </c:pt>
                <c:pt idx="19">
                  <c:v>3.2144944476914086</c:v>
                </c:pt>
                <c:pt idx="20">
                  <c:v>3.4774985388661608</c:v>
                </c:pt>
                <c:pt idx="21">
                  <c:v>3.3063371461968778</c:v>
                </c:pt>
                <c:pt idx="22">
                  <c:v>3.5693412373716287</c:v>
                </c:pt>
                <c:pt idx="23">
                  <c:v>3.6382232612507304</c:v>
                </c:pt>
                <c:pt idx="24">
                  <c:v>3.5651665692577441</c:v>
                </c:pt>
                <c:pt idx="25">
                  <c:v>3.4461885280120232</c:v>
                </c:pt>
                <c:pt idx="26">
                  <c:v>3.3480838273357274</c:v>
                </c:pt>
                <c:pt idx="27">
                  <c:v>3.2520664607163732</c:v>
                </c:pt>
                <c:pt idx="28">
                  <c:v>3.2708524672288553</c:v>
                </c:pt>
                <c:pt idx="29">
                  <c:v>2.9953243717124489</c:v>
                </c:pt>
                <c:pt idx="30">
                  <c:v>3.0099357101110464</c:v>
                </c:pt>
                <c:pt idx="31">
                  <c:v>2.9347916840611172</c:v>
                </c:pt>
                <c:pt idx="32">
                  <c:v>2.9431410202888872</c:v>
                </c:pt>
                <c:pt idx="33">
                  <c:v>3.007848376054103</c:v>
                </c:pt>
                <c:pt idx="34">
                  <c:v>3.1080404107873427</c:v>
                </c:pt>
                <c:pt idx="35">
                  <c:v>3.1915337730650415</c:v>
                </c:pt>
                <c:pt idx="36">
                  <c:v>3.5255072221758375</c:v>
                </c:pt>
                <c:pt idx="37">
                  <c:v>3.4441011939550807</c:v>
                </c:pt>
                <c:pt idx="38">
                  <c:v>3.6215245887951917</c:v>
                </c:pt>
                <c:pt idx="39">
                  <c:v>3.7446772981547971</c:v>
                </c:pt>
                <c:pt idx="40">
                  <c:v>4.1141354262336147</c:v>
                </c:pt>
                <c:pt idx="41">
                  <c:v>4.3646155130667115</c:v>
                </c:pt>
                <c:pt idx="42">
                  <c:v>4.8113050012524008</c:v>
                </c:pt>
                <c:pt idx="43">
                  <c:v>4.8259163396509974</c:v>
                </c:pt>
                <c:pt idx="44">
                  <c:v>5.3707105285129844</c:v>
                </c:pt>
                <c:pt idx="45">
                  <c:v>5.6858979711112969</c:v>
                </c:pt>
                <c:pt idx="46">
                  <c:v>5.8821073724638904</c:v>
                </c:pt>
                <c:pt idx="47">
                  <c:v>5.9447273941721637</c:v>
                </c:pt>
                <c:pt idx="48">
                  <c:v>6.556316272856308</c:v>
                </c:pt>
                <c:pt idx="49">
                  <c:v>6.6857309843867414</c:v>
                </c:pt>
                <c:pt idx="50">
                  <c:v>7.3578525507222183</c:v>
                </c:pt>
                <c:pt idx="51">
                  <c:v>7.5853719629289476</c:v>
                </c:pt>
                <c:pt idx="52">
                  <c:v>7.9569174250647077</c:v>
                </c:pt>
                <c:pt idx="53">
                  <c:v>8.8315103949236047</c:v>
                </c:pt>
                <c:pt idx="54">
                  <c:v>10.056775486348837</c:v>
                </c:pt>
                <c:pt idx="55">
                  <c:v>10.708023712114889</c:v>
                </c:pt>
                <c:pt idx="56">
                  <c:v>11.655673373966769</c:v>
                </c:pt>
                <c:pt idx="57">
                  <c:v>12.377890957668868</c:v>
                </c:pt>
                <c:pt idx="58">
                  <c:v>13.110545211655674</c:v>
                </c:pt>
                <c:pt idx="59">
                  <c:v>13.632378725891295</c:v>
                </c:pt>
                <c:pt idx="60">
                  <c:v>13.137680554395928</c:v>
                </c:pt>
                <c:pt idx="61">
                  <c:v>13.749269433080073</c:v>
                </c:pt>
                <c:pt idx="62">
                  <c:v>14.490273023294648</c:v>
                </c:pt>
                <c:pt idx="63">
                  <c:v>15.64039408866995</c:v>
                </c:pt>
                <c:pt idx="64">
                  <c:v>17.051431911163061</c:v>
                </c:pt>
                <c:pt idx="65">
                  <c:v>17.798697503548468</c:v>
                </c:pt>
                <c:pt idx="66">
                  <c:v>18.464557067713116</c:v>
                </c:pt>
                <c:pt idx="67">
                  <c:v>19.852634215579862</c:v>
                </c:pt>
                <c:pt idx="68">
                  <c:v>21.26158470401603</c:v>
                </c:pt>
                <c:pt idx="69">
                  <c:v>23.879101611421895</c:v>
                </c:pt>
                <c:pt idx="70">
                  <c:v>25.966435668364369</c:v>
                </c:pt>
                <c:pt idx="71">
                  <c:v>27.680136929114138</c:v>
                </c:pt>
                <c:pt idx="72">
                  <c:v>30.462553227018454</c:v>
                </c:pt>
                <c:pt idx="73">
                  <c:v>31.848543040828254</c:v>
                </c:pt>
                <c:pt idx="74">
                  <c:v>35.409534941972112</c:v>
                </c:pt>
                <c:pt idx="75">
                  <c:v>37.895549803790594</c:v>
                </c:pt>
                <c:pt idx="76">
                  <c:v>38.118894547883443</c:v>
                </c:pt>
                <c:pt idx="77">
                  <c:v>39.498622359522422</c:v>
                </c:pt>
                <c:pt idx="78">
                  <c:v>41.435668364365036</c:v>
                </c:pt>
                <c:pt idx="79">
                  <c:v>41.356349670201219</c:v>
                </c:pt>
                <c:pt idx="80">
                  <c:v>43.105535609919016</c:v>
                </c:pt>
                <c:pt idx="81">
                  <c:v>43.49377974451032</c:v>
                </c:pt>
                <c:pt idx="82">
                  <c:v>44.913166903231193</c:v>
                </c:pt>
                <c:pt idx="83">
                  <c:v>46.860649578358519</c:v>
                </c:pt>
                <c:pt idx="84">
                  <c:v>47.572430491775904</c:v>
                </c:pt>
                <c:pt idx="85">
                  <c:v>46.153043333055017</c:v>
                </c:pt>
                <c:pt idx="86">
                  <c:v>46.274108708357687</c:v>
                </c:pt>
                <c:pt idx="87">
                  <c:v>45.55189112465559</c:v>
                </c:pt>
                <c:pt idx="88">
                  <c:v>44.071971278283378</c:v>
                </c:pt>
                <c:pt idx="89">
                  <c:v>44.22852133255406</c:v>
                </c:pt>
                <c:pt idx="90">
                  <c:v>45.345245053018289</c:v>
                </c:pt>
                <c:pt idx="91">
                  <c:v>44.700258829423056</c:v>
                </c:pt>
                <c:pt idx="92">
                  <c:v>45.07180429155882</c:v>
                </c:pt>
                <c:pt idx="93">
                  <c:v>45.599899807965265</c:v>
                </c:pt>
                <c:pt idx="94">
                  <c:v>47.234282374551228</c:v>
                </c:pt>
                <c:pt idx="95">
                  <c:v>47.163313016615177</c:v>
                </c:pt>
                <c:pt idx="96">
                  <c:v>46.702012190030892</c:v>
                </c:pt>
                <c:pt idx="97">
                  <c:v>44.959088252483923</c:v>
                </c:pt>
                <c:pt idx="98">
                  <c:v>45.412039742840456</c:v>
                </c:pt>
                <c:pt idx="99">
                  <c:v>46.125907990314779</c:v>
                </c:pt>
                <c:pt idx="100">
                  <c:v>46.593470819069886</c:v>
                </c:pt>
                <c:pt idx="101">
                  <c:v>44.929865575686733</c:v>
                </c:pt>
                <c:pt idx="102">
                  <c:v>44.961175586540868</c:v>
                </c:pt>
                <c:pt idx="103">
                  <c:v>43.17650496785506</c:v>
                </c:pt>
                <c:pt idx="104">
                  <c:v>41.844785839525755</c:v>
                </c:pt>
                <c:pt idx="105">
                  <c:v>39.385906320447525</c:v>
                </c:pt>
                <c:pt idx="106">
                  <c:v>36.866494113717962</c:v>
                </c:pt>
                <c:pt idx="107">
                  <c:v>33.885781080404108</c:v>
                </c:pt>
                <c:pt idx="108">
                  <c:v>31.188945478834434</c:v>
                </c:pt>
                <c:pt idx="109">
                  <c:v>28.538031226517493</c:v>
                </c:pt>
                <c:pt idx="110">
                  <c:v>25.367370794021877</c:v>
                </c:pt>
                <c:pt idx="111">
                  <c:v>22.610002504800867</c:v>
                </c:pt>
                <c:pt idx="112">
                  <c:v>20.816982549887285</c:v>
                </c:pt>
                <c:pt idx="113">
                  <c:v>19.038573933372298</c:v>
                </c:pt>
                <c:pt idx="114">
                  <c:v>17.101527928529681</c:v>
                </c:pt>
                <c:pt idx="115">
                  <c:v>15.736411455289305</c:v>
                </c:pt>
                <c:pt idx="116">
                  <c:v>14.467312348668283</c:v>
                </c:pt>
                <c:pt idx="117">
                  <c:v>13.632378725891291</c:v>
                </c:pt>
                <c:pt idx="118">
                  <c:v>12.294397595391169</c:v>
                </c:pt>
                <c:pt idx="119">
                  <c:v>10.689237705602405</c:v>
                </c:pt>
                <c:pt idx="120">
                  <c:v>9.4284879352091515</c:v>
                </c:pt>
                <c:pt idx="121">
                  <c:v>8.7772397094430996</c:v>
                </c:pt>
                <c:pt idx="122">
                  <c:v>8.6749603406529179</c:v>
                </c:pt>
                <c:pt idx="123">
                  <c:v>8.4411789262753611</c:v>
                </c:pt>
                <c:pt idx="124">
                  <c:v>7.6584286549219343</c:v>
                </c:pt>
                <c:pt idx="125">
                  <c:v>7.0092677632128249</c:v>
                </c:pt>
                <c:pt idx="126">
                  <c:v>6.5584036069132514</c:v>
                </c:pt>
                <c:pt idx="127">
                  <c:v>5.9447273941721637</c:v>
                </c:pt>
                <c:pt idx="128">
                  <c:v>5.7819153377306511</c:v>
                </c:pt>
                <c:pt idx="129">
                  <c:v>5.6504132921432753</c:v>
                </c:pt>
                <c:pt idx="130">
                  <c:v>5.508474576271186</c:v>
                </c:pt>
                <c:pt idx="131">
                  <c:v>5.2037238039575859</c:v>
                </c:pt>
                <c:pt idx="132">
                  <c:v>4.8864490273023309</c:v>
                </c:pt>
                <c:pt idx="133">
                  <c:v>4.72572430491776</c:v>
                </c:pt>
                <c:pt idx="134">
                  <c:v>4.5462135760207065</c:v>
                </c:pt>
                <c:pt idx="135">
                  <c:v>4.404274860148619</c:v>
                </c:pt>
                <c:pt idx="136">
                  <c:v>4.3750521833514231</c:v>
                </c:pt>
                <c:pt idx="137">
                  <c:v>4.2268514653085081</c:v>
                </c:pt>
                <c:pt idx="138">
                  <c:v>3.9951573849878934</c:v>
                </c:pt>
                <c:pt idx="139">
                  <c:v>3.9763713784754118</c:v>
                </c:pt>
                <c:pt idx="140">
                  <c:v>3.7780746430658758</c:v>
                </c:pt>
                <c:pt idx="141">
                  <c:v>3.7405026300409121</c:v>
                </c:pt>
                <c:pt idx="142">
                  <c:v>3.6173499206813062</c:v>
                </c:pt>
                <c:pt idx="143">
                  <c:v>3.5568172330299741</c:v>
                </c:pt>
                <c:pt idx="144">
                  <c:v>3.546380562745262</c:v>
                </c:pt>
                <c:pt idx="145">
                  <c:v>3.4378391917842532</c:v>
                </c:pt>
                <c:pt idx="146">
                  <c:v>3.2833764715705103</c:v>
                </c:pt>
                <c:pt idx="147">
                  <c:v>3.164398430324789</c:v>
                </c:pt>
                <c:pt idx="148">
                  <c:v>3.1038657426734573</c:v>
                </c:pt>
                <c:pt idx="149">
                  <c:v>2.9681890289721968</c:v>
                </c:pt>
                <c:pt idx="150">
                  <c:v>2.9786256992569093</c:v>
                </c:pt>
                <c:pt idx="151">
                  <c:v>2.9410536862319452</c:v>
                </c:pt>
                <c:pt idx="152">
                  <c:v>2.8095516406445689</c:v>
                </c:pt>
                <c:pt idx="153">
                  <c:v>2.7051849377974451</c:v>
                </c:pt>
                <c:pt idx="154">
                  <c:v>2.6509142523169409</c:v>
                </c:pt>
                <c:pt idx="155">
                  <c:v>2.5882942306086667</c:v>
                </c:pt>
                <c:pt idx="156">
                  <c:v>2.536110879185105</c:v>
                </c:pt>
                <c:pt idx="157">
                  <c:v>2.5423728813559321</c:v>
                </c:pt>
                <c:pt idx="158">
                  <c:v>2.53193621107122</c:v>
                </c:pt>
                <c:pt idx="159">
                  <c:v>2.4087835017116137</c:v>
                </c:pt>
                <c:pt idx="160">
                  <c:v>2.4734908574768304</c:v>
                </c:pt>
                <c:pt idx="161">
                  <c:v>2.3879101611421896</c:v>
                </c:pt>
                <c:pt idx="162">
                  <c:v>2.4839275277615434</c:v>
                </c:pt>
                <c:pt idx="163">
                  <c:v>2.3962594973699596</c:v>
                </c:pt>
                <c:pt idx="164">
                  <c:v>2.3106788010353179</c:v>
                </c:pt>
                <c:pt idx="165">
                  <c:v>2.4004341654838441</c:v>
                </c:pt>
                <c:pt idx="166">
                  <c:v>2.4755781915337729</c:v>
                </c:pt>
                <c:pt idx="167">
                  <c:v>2.4776655255907158</c:v>
                </c:pt>
                <c:pt idx="168">
                  <c:v>2.5486348835267596</c:v>
                </c:pt>
                <c:pt idx="169">
                  <c:v>2.4922768639893134</c:v>
                </c:pt>
                <c:pt idx="170">
                  <c:v>2.4881021958754279</c:v>
                </c:pt>
                <c:pt idx="171">
                  <c:v>2.5653335559822992</c:v>
                </c:pt>
                <c:pt idx="172">
                  <c:v>2.4066961676546716</c:v>
                </c:pt>
                <c:pt idx="173">
                  <c:v>2.2939801285797783</c:v>
                </c:pt>
                <c:pt idx="174">
                  <c:v>2.3962594973699587</c:v>
                </c:pt>
                <c:pt idx="175">
                  <c:v>2.4066961676546716</c:v>
                </c:pt>
                <c:pt idx="176">
                  <c:v>2.544460215412875</c:v>
                </c:pt>
                <c:pt idx="177">
                  <c:v>2.5402855472989896</c:v>
                </c:pt>
                <c:pt idx="178">
                  <c:v>2.49853886616014</c:v>
                </c:pt>
                <c:pt idx="179">
                  <c:v>2.5778575603239546</c:v>
                </c:pt>
                <c:pt idx="180">
                  <c:v>2.711446939968273</c:v>
                </c:pt>
                <c:pt idx="181">
                  <c:v>2.5486348835267596</c:v>
                </c:pt>
                <c:pt idx="182">
                  <c:v>2.4588795190782338</c:v>
                </c:pt>
                <c:pt idx="183">
                  <c:v>2.1061200634549553</c:v>
                </c:pt>
                <c:pt idx="184">
                  <c:v>1.9370460048426152</c:v>
                </c:pt>
                <c:pt idx="185">
                  <c:v>1.9787926859814644</c:v>
                </c:pt>
                <c:pt idx="186">
                  <c:v>1.9140853302162477</c:v>
                </c:pt>
                <c:pt idx="187">
                  <c:v>1.6385572346998412</c:v>
                </c:pt>
                <c:pt idx="188">
                  <c:v>1.6740419136678635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BE-4D67-B55C-3C806261F8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0104184"/>
        <c:axId val="800098608"/>
      </c:lineChart>
      <c:catAx>
        <c:axId val="800104184"/>
        <c:scaling>
          <c:orientation val="minMax"/>
          <c:max val="241"/>
          <c:min val="1"/>
        </c:scaling>
        <c:delete val="1"/>
        <c:axPos val="b"/>
        <c:numFmt formatCode="General" sourceLinked="1"/>
        <c:majorTickMark val="out"/>
        <c:minorTickMark val="none"/>
        <c:tickLblPos val="nextTo"/>
        <c:crossAx val="800098608"/>
        <c:crosses val="autoZero"/>
        <c:auto val="0"/>
        <c:lblAlgn val="ctr"/>
        <c:lblOffset val="100"/>
        <c:noMultiLvlLbl val="1"/>
      </c:catAx>
      <c:valAx>
        <c:axId val="800098608"/>
        <c:scaling>
          <c:orientation val="minMax"/>
          <c:max val="50"/>
          <c:min val="0"/>
        </c:scaling>
        <c:delete val="1"/>
        <c:axPos val="l"/>
        <c:numFmt formatCode="0" sourceLinked="0"/>
        <c:majorTickMark val="out"/>
        <c:minorTickMark val="none"/>
        <c:tickLblPos val="nextTo"/>
        <c:crossAx val="800104184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0093173983767247"/>
          <c:y val="0.14745316648244833"/>
          <c:w val="0.26598454264258448"/>
          <c:h val="5.34781727908902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719003110013568E-2"/>
          <c:y val="8.0221524048491477E-2"/>
          <c:w val="0.85699373783175581"/>
          <c:h val="0.79639689866352914"/>
        </c:manualLayout>
      </c:layout>
      <c:lineChart>
        <c:grouping val="standard"/>
        <c:varyColors val="0"/>
        <c:ser>
          <c:idx val="3"/>
          <c:order val="0"/>
          <c:tx>
            <c:v>Western Cape - third wave</c:v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'Provincial COVID-19 data_18 May'!$DB$400:$DB$486</c:f>
              <c:numCache>
                <c:formatCode>General</c:formatCode>
                <c:ptCount val="8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</c:numCache>
            </c:numRef>
          </c:cat>
          <c:val>
            <c:numRef>
              <c:f>'Provincial COVID-19 data_18 May'!$CI$400:$CI$486</c:f>
              <c:numCache>
                <c:formatCode>0.00</c:formatCode>
                <c:ptCount val="87"/>
                <c:pt idx="0">
                  <c:v>1.671954579610921</c:v>
                </c:pt>
                <c:pt idx="1">
                  <c:v>1.7387492694330802</c:v>
                </c:pt>
                <c:pt idx="2">
                  <c:v>1.8786006512482256</c:v>
                </c:pt>
                <c:pt idx="3">
                  <c:v>1.8138932954830089</c:v>
                </c:pt>
                <c:pt idx="4">
                  <c:v>1.8598146447357435</c:v>
                </c:pt>
                <c:pt idx="5">
                  <c:v>2.0685480504299902</c:v>
                </c:pt>
                <c:pt idx="6">
                  <c:v>1.8744259831343411</c:v>
                </c:pt>
                <c:pt idx="7">
                  <c:v>1.9600066794689823</c:v>
                </c:pt>
                <c:pt idx="8">
                  <c:v>1.9954913584370044</c:v>
                </c:pt>
                <c:pt idx="9">
                  <c:v>2.0435000417466815</c:v>
                </c:pt>
                <c:pt idx="10">
                  <c:v>2.0601987142022211</c:v>
                </c:pt>
                <c:pt idx="11">
                  <c:v>2.0539367120313932</c:v>
                </c:pt>
                <c:pt idx="12">
                  <c:v>1.945395341070385</c:v>
                </c:pt>
                <c:pt idx="13">
                  <c:v>1.9683560156967521</c:v>
                </c:pt>
                <c:pt idx="14">
                  <c:v>1.9266093345579027</c:v>
                </c:pt>
                <c:pt idx="15">
                  <c:v>1.8598146447357438</c:v>
                </c:pt>
                <c:pt idx="16">
                  <c:v>1.7992819570844121</c:v>
                </c:pt>
                <c:pt idx="17">
                  <c:v>1.7679719462302745</c:v>
                </c:pt>
                <c:pt idx="18">
                  <c:v>1.8138932954830091</c:v>
                </c:pt>
                <c:pt idx="19">
                  <c:v>1.8243299657677217</c:v>
                </c:pt>
                <c:pt idx="20">
                  <c:v>1.7137012607497704</c:v>
                </c:pt>
                <c:pt idx="21">
                  <c:v>1.7262252650914252</c:v>
                </c:pt>
                <c:pt idx="22">
                  <c:v>1.7429239375469652</c:v>
                </c:pt>
                <c:pt idx="23">
                  <c:v>1.834766636052434</c:v>
                </c:pt>
                <c:pt idx="24">
                  <c:v>1.8786006512482258</c:v>
                </c:pt>
                <c:pt idx="25">
                  <c:v>1.8326793019954912</c:v>
                </c:pt>
                <c:pt idx="26">
                  <c:v>1.9913166903231196</c:v>
                </c:pt>
                <c:pt idx="27">
                  <c:v>2.2209234365867916</c:v>
                </c:pt>
                <c:pt idx="28">
                  <c:v>2.2960674626367208</c:v>
                </c:pt>
                <c:pt idx="29">
                  <c:v>2.536110879185105</c:v>
                </c:pt>
                <c:pt idx="30">
                  <c:v>2.5569842197545296</c:v>
                </c:pt>
                <c:pt idx="31">
                  <c:v>2.5966435668364363</c:v>
                </c:pt>
                <c:pt idx="32">
                  <c:v>2.694748267512733</c:v>
                </c:pt>
                <c:pt idx="33">
                  <c:v>2.7448442848793522</c:v>
                </c:pt>
                <c:pt idx="34">
                  <c:v>3.0099357101110464</c:v>
                </c:pt>
                <c:pt idx="35">
                  <c:v>3.2583284628872002</c:v>
                </c:pt>
                <c:pt idx="36">
                  <c:v>3.1706604324956165</c:v>
                </c:pt>
                <c:pt idx="37">
                  <c:v>3.2833764715705107</c:v>
                </c:pt>
                <c:pt idx="38">
                  <c:v>3.2792018034566253</c:v>
                </c:pt>
                <c:pt idx="39">
                  <c:v>3.3000751440260498</c:v>
                </c:pt>
                <c:pt idx="40">
                  <c:v>3.4733238707522753</c:v>
                </c:pt>
                <c:pt idx="41">
                  <c:v>3.4628872004675628</c:v>
                </c:pt>
                <c:pt idx="42">
                  <c:v>3.2666777991149702</c:v>
                </c:pt>
                <c:pt idx="43">
                  <c:v>3.4169658512148287</c:v>
                </c:pt>
                <c:pt idx="44">
                  <c:v>3.4879352091508724</c:v>
                </c:pt>
                <c:pt idx="45">
                  <c:v>3.5776905735993987</c:v>
                </c:pt>
                <c:pt idx="46">
                  <c:v>3.7551139684395092</c:v>
                </c:pt>
                <c:pt idx="47">
                  <c:v>3.9304500292226767</c:v>
                </c:pt>
                <c:pt idx="48">
                  <c:v>4.0264673958420305</c:v>
                </c:pt>
                <c:pt idx="49">
                  <c:v>4.3228688319278614</c:v>
                </c:pt>
                <c:pt idx="50">
                  <c:v>4.5253402354512815</c:v>
                </c:pt>
                <c:pt idx="51">
                  <c:v>4.4564582115721807</c:v>
                </c:pt>
                <c:pt idx="52">
                  <c:v>4.6130082658428657</c:v>
                </c:pt>
                <c:pt idx="53">
                  <c:v>4.7194623027469316</c:v>
                </c:pt>
                <c:pt idx="54">
                  <c:v>4.8843616932453875</c:v>
                </c:pt>
                <c:pt idx="55">
                  <c:v>5.1077064373382317</c:v>
                </c:pt>
                <c:pt idx="56">
                  <c:v>5.2934791684061127</c:v>
                </c:pt>
                <c:pt idx="57">
                  <c:v>5.4354178842782002</c:v>
                </c:pt>
                <c:pt idx="58">
                  <c:v>5.8654087000083495</c:v>
                </c:pt>
                <c:pt idx="59">
                  <c:v>5.994823411538782</c:v>
                </c:pt>
                <c:pt idx="60">
                  <c:v>6.1764214744927779</c:v>
                </c:pt>
                <c:pt idx="61">
                  <c:v>6.7650496785505556</c:v>
                </c:pt>
                <c:pt idx="62">
                  <c:v>7.7126993404024384</c:v>
                </c:pt>
                <c:pt idx="63">
                  <c:v>8.2721048676630211</c:v>
                </c:pt>
                <c:pt idx="64">
                  <c:v>9.3909159221841865</c:v>
                </c:pt>
                <c:pt idx="65">
                  <c:v>9.8939634299073216</c:v>
                </c:pt>
                <c:pt idx="66">
                  <c:v>10.275945562327795</c:v>
                </c:pt>
                <c:pt idx="67">
                  <c:v>10.795691742506468</c:v>
                </c:pt>
                <c:pt idx="68">
                  <c:v>12.079402187526094</c:v>
                </c:pt>
                <c:pt idx="69">
                  <c:v>12.722301077064374</c:v>
                </c:pt>
                <c:pt idx="70">
                  <c:v>12.89346246973366</c:v>
                </c:pt>
                <c:pt idx="71">
                  <c:v>14.049845537279788</c:v>
                </c:pt>
                <c:pt idx="72">
                  <c:v>15.099774567921854</c:v>
                </c:pt>
                <c:pt idx="73">
                  <c:v>15.517241379310347</c:v>
                </c:pt>
                <c:pt idx="74">
                  <c:v>16.014026884862655</c:v>
                </c:pt>
                <c:pt idx="75">
                  <c:v>16.807213826500796</c:v>
                </c:pt>
                <c:pt idx="76">
                  <c:v>18.205727644652249</c:v>
                </c:pt>
                <c:pt idx="77">
                  <c:v>20.142773649494867</c:v>
                </c:pt>
                <c:pt idx="78">
                  <c:v>20.804458545545629</c:v>
                </c:pt>
                <c:pt idx="79">
                  <c:v>21.111296651916174</c:v>
                </c:pt>
                <c:pt idx="80">
                  <c:v>21.643566836436502</c:v>
                </c:pt>
                <c:pt idx="81">
                  <c:v>21.946230274693164</c:v>
                </c:pt>
                <c:pt idx="82">
                  <c:v>22.534858478750941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C8-43EA-840E-F4394E847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0104184"/>
        <c:axId val="800098608"/>
      </c:lineChart>
      <c:catAx>
        <c:axId val="800104184"/>
        <c:scaling>
          <c:orientation val="minMax"/>
          <c:max val="241"/>
          <c:min val="1"/>
        </c:scaling>
        <c:delete val="1"/>
        <c:axPos val="b"/>
        <c:numFmt formatCode="General" sourceLinked="1"/>
        <c:majorTickMark val="out"/>
        <c:minorTickMark val="none"/>
        <c:tickLblPos val="nextTo"/>
        <c:crossAx val="800098608"/>
        <c:crosses val="autoZero"/>
        <c:auto val="0"/>
        <c:lblAlgn val="ctr"/>
        <c:lblOffset val="100"/>
        <c:noMultiLvlLbl val="1"/>
      </c:catAx>
      <c:valAx>
        <c:axId val="800098608"/>
        <c:scaling>
          <c:orientation val="minMax"/>
          <c:max val="50"/>
          <c:min val="0"/>
        </c:scaling>
        <c:delete val="1"/>
        <c:axPos val="l"/>
        <c:numFmt formatCode="0" sourceLinked="0"/>
        <c:majorTickMark val="out"/>
        <c:minorTickMark val="none"/>
        <c:tickLblPos val="nextTo"/>
        <c:crossAx val="800104184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3518403020674432"/>
          <c:y val="0.19258962430118454"/>
          <c:w val="0.25313993375418248"/>
          <c:h val="5.34781727908902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7861773591085"/>
          <c:y val="8.0221558512082541E-2"/>
          <c:w val="0.86840420062537405"/>
          <c:h val="0.79639689866352914"/>
        </c:manualLayout>
      </c:layout>
      <c:lineChart>
        <c:grouping val="standard"/>
        <c:varyColors val="0"/>
        <c:ser>
          <c:idx val="0"/>
          <c:order val="0"/>
          <c:tx>
            <c:v>Eastern Cape - first wave</c:v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'Provincial COVID-19 data_18 May'!$DE$5:$DE$192</c:f>
              <c:numCache>
                <c:formatCode>General</c:formatCode>
                <c:ptCount val="18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</c:numCache>
            </c:numRef>
          </c:cat>
          <c:val>
            <c:numRef>
              <c:f>'Provincial COVID-19 data_18 May'!$CK$5:$CK$192</c:f>
              <c:numCache>
                <c:formatCode>General</c:formatCode>
                <c:ptCount val="188"/>
                <c:pt idx="3" formatCode="0.00">
                  <c:v>0</c:v>
                </c:pt>
                <c:pt idx="4" formatCode="0.00">
                  <c:v>0</c:v>
                </c:pt>
                <c:pt idx="5" formatCode="0.00">
                  <c:v>0</c:v>
                </c:pt>
                <c:pt idx="6" formatCode="0.00">
                  <c:v>0</c:v>
                </c:pt>
                <c:pt idx="7" formatCode="0.00">
                  <c:v>0</c:v>
                </c:pt>
                <c:pt idx="8" formatCode="0.00">
                  <c:v>0</c:v>
                </c:pt>
                <c:pt idx="9" formatCode="0.00">
                  <c:v>0</c:v>
                </c:pt>
                <c:pt idx="10" formatCode="0.00">
                  <c:v>0</c:v>
                </c:pt>
                <c:pt idx="11" formatCode="0.00">
                  <c:v>2.1287012793494687E-3</c:v>
                </c:pt>
                <c:pt idx="12" formatCode="0.00">
                  <c:v>4.2574025586989373E-3</c:v>
                </c:pt>
                <c:pt idx="13" formatCode="0.00">
                  <c:v>4.2574025586989373E-3</c:v>
                </c:pt>
                <c:pt idx="14" formatCode="0.00">
                  <c:v>4.2574025586989373E-3</c:v>
                </c:pt>
                <c:pt idx="15" formatCode="0.00">
                  <c:v>4.2574025586989373E-3</c:v>
                </c:pt>
                <c:pt idx="16" formatCode="0.00">
                  <c:v>1.0643506396747344E-2</c:v>
                </c:pt>
                <c:pt idx="17" formatCode="0.00">
                  <c:v>1.7029610234795749E-2</c:v>
                </c:pt>
                <c:pt idx="18" formatCode="0.00">
                  <c:v>1.9158311514145217E-2</c:v>
                </c:pt>
                <c:pt idx="19" formatCode="0.00">
                  <c:v>2.1287012793494688E-2</c:v>
                </c:pt>
                <c:pt idx="20" formatCode="0.00">
                  <c:v>2.1287012793494688E-2</c:v>
                </c:pt>
                <c:pt idx="21" formatCode="0.00">
                  <c:v>2.1287012793494688E-2</c:v>
                </c:pt>
                <c:pt idx="22" formatCode="0.00">
                  <c:v>2.7673116631543093E-2</c:v>
                </c:pt>
                <c:pt idx="23" formatCode="0.00">
                  <c:v>2.5544415352193626E-2</c:v>
                </c:pt>
                <c:pt idx="24" formatCode="0.00">
                  <c:v>2.7673116631543093E-2</c:v>
                </c:pt>
                <c:pt idx="25" formatCode="0.00">
                  <c:v>3.1930519190242035E-2</c:v>
                </c:pt>
                <c:pt idx="26" formatCode="0.00">
                  <c:v>4.0445324307639904E-2</c:v>
                </c:pt>
                <c:pt idx="27" formatCode="0.00">
                  <c:v>4.2574025586989368E-2</c:v>
                </c:pt>
                <c:pt idx="28" formatCode="0.00">
                  <c:v>5.5346233263086186E-2</c:v>
                </c:pt>
                <c:pt idx="29" formatCode="0.00">
                  <c:v>6.386103838048407E-2</c:v>
                </c:pt>
                <c:pt idx="30" formatCode="0.00">
                  <c:v>9.3662856291376634E-2</c:v>
                </c:pt>
                <c:pt idx="31" formatCode="0.00">
                  <c:v>0.10004896012942503</c:v>
                </c:pt>
                <c:pt idx="32" formatCode="0.00">
                  <c:v>9.366285629137662E-2</c:v>
                </c:pt>
                <c:pt idx="33" formatCode="0.00">
                  <c:v>0.12133597292291973</c:v>
                </c:pt>
                <c:pt idx="34" formatCode="0.00">
                  <c:v>0.15326649211316173</c:v>
                </c:pt>
                <c:pt idx="35" formatCode="0.00">
                  <c:v>0.28950337399152776</c:v>
                </c:pt>
                <c:pt idx="36" formatCode="0.00">
                  <c:v>0.32781999701981818</c:v>
                </c:pt>
                <c:pt idx="37" formatCode="0.00">
                  <c:v>0.33846350341656556</c:v>
                </c:pt>
                <c:pt idx="38" formatCode="0.00">
                  <c:v>0.37890882772420537</c:v>
                </c:pt>
                <c:pt idx="39" formatCode="0.00">
                  <c:v>0.42786895714924322</c:v>
                </c:pt>
                <c:pt idx="40" formatCode="0.00">
                  <c:v>0.43638376226664111</c:v>
                </c:pt>
                <c:pt idx="41" formatCode="0.00">
                  <c:v>0.43851246354599061</c:v>
                </c:pt>
                <c:pt idx="42" formatCode="0.00">
                  <c:v>0.36400791876875915</c:v>
                </c:pt>
                <c:pt idx="43" formatCode="0.00">
                  <c:v>0.37890882772420548</c:v>
                </c:pt>
                <c:pt idx="44" formatCode="0.00">
                  <c:v>0.41935415203184528</c:v>
                </c:pt>
                <c:pt idx="45" formatCode="0.00">
                  <c:v>0.49811609936777568</c:v>
                </c:pt>
                <c:pt idx="46" formatCode="0.00">
                  <c:v>0.4640568788981842</c:v>
                </c:pt>
                <c:pt idx="47" formatCode="0.00">
                  <c:v>0.51514570960257144</c:v>
                </c:pt>
                <c:pt idx="48" formatCode="0.00">
                  <c:v>0.59177895565915239</c:v>
                </c:pt>
                <c:pt idx="49" formatCode="0.00">
                  <c:v>0.57687804670370613</c:v>
                </c:pt>
                <c:pt idx="50" formatCode="0.00">
                  <c:v>0.53856142367541571</c:v>
                </c:pt>
                <c:pt idx="51" formatCode="0.00">
                  <c:v>0.48960129425037785</c:v>
                </c:pt>
                <c:pt idx="52" formatCode="0.00">
                  <c:v>0.44915596994273788</c:v>
                </c:pt>
                <c:pt idx="53" formatCode="0.00">
                  <c:v>0.51940311216127033</c:v>
                </c:pt>
                <c:pt idx="54" formatCode="0.00">
                  <c:v>0.50875960576452306</c:v>
                </c:pt>
                <c:pt idx="55" formatCode="0.00">
                  <c:v>0.48108648913297991</c:v>
                </c:pt>
                <c:pt idx="56" formatCode="0.00">
                  <c:v>0.47257168401558214</c:v>
                </c:pt>
                <c:pt idx="57" formatCode="0.00">
                  <c:v>0.46618558017753375</c:v>
                </c:pt>
                <c:pt idx="58" formatCode="0.00">
                  <c:v>0.60029376077655017</c:v>
                </c:pt>
                <c:pt idx="59" formatCode="0.00">
                  <c:v>0.6343529812461417</c:v>
                </c:pt>
                <c:pt idx="60" formatCode="0.00">
                  <c:v>0.73653064265491619</c:v>
                </c:pt>
                <c:pt idx="61" formatCode="0.00">
                  <c:v>0.94514336803116428</c:v>
                </c:pt>
                <c:pt idx="62" formatCode="0.00">
                  <c:v>1.1537560934074123</c:v>
                </c:pt>
                <c:pt idx="63" formatCode="0.00">
                  <c:v>1.4177150520467463</c:v>
                </c:pt>
                <c:pt idx="64" formatCode="0.00">
                  <c:v>1.4581603763543864</c:v>
                </c:pt>
                <c:pt idx="65" formatCode="0.00">
                  <c:v>1.36236881878366</c:v>
                </c:pt>
                <c:pt idx="66" formatCode="0.00">
                  <c:v>1.4326159610021925</c:v>
                </c:pt>
                <c:pt idx="67" formatCode="0.00">
                  <c:v>1.56246673904251</c:v>
                </c:pt>
                <c:pt idx="68" formatCode="0.00">
                  <c:v>1.5284075185729187</c:v>
                </c:pt>
                <c:pt idx="69" formatCode="0.00">
                  <c:v>1.4815760904272304</c:v>
                </c:pt>
                <c:pt idx="70" formatCode="0.00">
                  <c:v>1.3432105072695149</c:v>
                </c:pt>
                <c:pt idx="71" formatCode="0.00">
                  <c:v>1.4496455712369882</c:v>
                </c:pt>
                <c:pt idx="72" formatCode="0.00">
                  <c:v>1.6071694659088489</c:v>
                </c:pt>
                <c:pt idx="73" formatCode="0.00">
                  <c:v>1.696574919641527</c:v>
                </c:pt>
                <c:pt idx="74" formatCode="0.00">
                  <c:v>1.6114268684675481</c:v>
                </c:pt>
                <c:pt idx="75" formatCode="0.00">
                  <c:v>1.6050407646294997</c:v>
                </c:pt>
                <c:pt idx="76" formatCode="0.00">
                  <c:v>1.4815760904272304</c:v>
                </c:pt>
                <c:pt idx="77" formatCode="0.00">
                  <c:v>1.5518232326457628</c:v>
                </c:pt>
                <c:pt idx="78" formatCode="0.00">
                  <c:v>1.771079464418758</c:v>
                </c:pt>
                <c:pt idx="79" formatCode="0.00">
                  <c:v>2.0903846563211785</c:v>
                </c:pt>
                <c:pt idx="80" formatCode="0.00">
                  <c:v>2.3926602379888031</c:v>
                </c:pt>
                <c:pt idx="81" formatCode="0.00">
                  <c:v>2.5331545224258676</c:v>
                </c:pt>
                <c:pt idx="82" formatCode="0.00">
                  <c:v>2.6332034825552926</c:v>
                </c:pt>
                <c:pt idx="83" formatCode="0.00">
                  <c:v>2.9014198437533261</c:v>
                </c:pt>
                <c:pt idx="84" formatCode="0.00">
                  <c:v>3.1079038678502249</c:v>
                </c:pt>
                <c:pt idx="85" formatCode="0.00">
                  <c:v>3.1483491921578648</c:v>
                </c:pt>
                <c:pt idx="86" formatCode="0.00">
                  <c:v>3.4697830853396345</c:v>
                </c:pt>
                <c:pt idx="87" formatCode="0.00">
                  <c:v>3.52725801988207</c:v>
                </c:pt>
                <c:pt idx="88" formatCode="0.00">
                  <c:v>3.9806713923835066</c:v>
                </c:pt>
                <c:pt idx="89" formatCode="0.00">
                  <c:v>4.3574515188283627</c:v>
                </c:pt>
                <c:pt idx="90" formatCode="0.00">
                  <c:v>4.747003852949315</c:v>
                </c:pt>
                <c:pt idx="91" formatCode="0.00">
                  <c:v>5.1855163164953071</c:v>
                </c:pt>
                <c:pt idx="92" formatCode="0.00">
                  <c:v>5.5942269621304046</c:v>
                </c:pt>
                <c:pt idx="93" formatCode="0.00">
                  <c:v>6.2413521510526433</c:v>
                </c:pt>
                <c:pt idx="94" formatCode="0.00">
                  <c:v>7.1843668178044577</c:v>
                </c:pt>
                <c:pt idx="95" formatCode="0.00">
                  <c:v>7.708027332524428</c:v>
                </c:pt>
                <c:pt idx="96" formatCode="0.00">
                  <c:v>8.627626285203398</c:v>
                </c:pt>
                <c:pt idx="97" formatCode="0.00">
                  <c:v>9.0597526449113399</c:v>
                </c:pt>
                <c:pt idx="98" formatCode="0.00">
                  <c:v>9.1087127743363787</c:v>
                </c:pt>
                <c:pt idx="99" formatCode="0.00">
                  <c:v>10.143261596100221</c:v>
                </c:pt>
                <c:pt idx="100" formatCode="0.00">
                  <c:v>10.156033803776316</c:v>
                </c:pt>
                <c:pt idx="101" formatCode="0.00">
                  <c:v>10.411477957298251</c:v>
                </c:pt>
                <c:pt idx="102" formatCode="0.00">
                  <c:v>11.646124699320945</c:v>
                </c:pt>
                <c:pt idx="103" formatCode="0.00">
                  <c:v>12.184686122996359</c:v>
                </c:pt>
                <c:pt idx="104" formatCode="0.00">
                  <c:v>13.406560657342956</c:v>
                </c:pt>
                <c:pt idx="105" formatCode="0.00">
                  <c:v>12.919088064371929</c:v>
                </c:pt>
                <c:pt idx="106" formatCode="0.00">
                  <c:v>15.528875832854373</c:v>
                </c:pt>
                <c:pt idx="107" formatCode="0.00">
                  <c:v>16.706047640334631</c:v>
                </c:pt>
                <c:pt idx="108" formatCode="0.00">
                  <c:v>17.949209187474722</c:v>
                </c:pt>
                <c:pt idx="109" formatCode="0.00">
                  <c:v>19.024203333546204</c:v>
                </c:pt>
                <c:pt idx="110" formatCode="0.00">
                  <c:v>19.899099559358834</c:v>
                </c:pt>
                <c:pt idx="111" formatCode="0.00">
                  <c:v>19.79692189795006</c:v>
                </c:pt>
                <c:pt idx="112" formatCode="0.00">
                  <c:v>22.517402132958683</c:v>
                </c:pt>
                <c:pt idx="113" formatCode="0.00">
                  <c:v>21.555229154692718</c:v>
                </c:pt>
                <c:pt idx="114" formatCode="0.00">
                  <c:v>21.533942141899228</c:v>
                </c:pt>
                <c:pt idx="115" formatCode="0.00">
                  <c:v>21.753198373672223</c:v>
                </c:pt>
                <c:pt idx="116" formatCode="0.00">
                  <c:v>22.357749537007471</c:v>
                </c:pt>
                <c:pt idx="117" formatCode="0.00">
                  <c:v>22.455669795857546</c:v>
                </c:pt>
                <c:pt idx="118" formatCode="0.00">
                  <c:v>25.301743406347789</c:v>
                </c:pt>
                <c:pt idx="119" formatCode="0.00">
                  <c:v>27.066436766928497</c:v>
                </c:pt>
                <c:pt idx="120" formatCode="0.00">
                  <c:v>27.709304553292039</c:v>
                </c:pt>
                <c:pt idx="121" formatCode="0.00">
                  <c:v>29.437809992123807</c:v>
                </c:pt>
                <c:pt idx="122" formatCode="0.00">
                  <c:v>30.072162973369949</c:v>
                </c:pt>
                <c:pt idx="123" formatCode="0.00">
                  <c:v>29.952955701726378</c:v>
                </c:pt>
                <c:pt idx="124" formatCode="0.00">
                  <c:v>31.189731145028421</c:v>
                </c:pt>
                <c:pt idx="125" formatCode="0.00">
                  <c:v>29.752857781467529</c:v>
                </c:pt>
                <c:pt idx="126" formatCode="0.00">
                  <c:v>28.860931945420102</c:v>
                </c:pt>
                <c:pt idx="127" formatCode="0.00">
                  <c:v>28.156331821955423</c:v>
                </c:pt>
                <c:pt idx="128" formatCode="0.00">
                  <c:v>27.149456116823124</c:v>
                </c:pt>
                <c:pt idx="129" formatCode="0.00">
                  <c:v>26.770547289098921</c:v>
                </c:pt>
                <c:pt idx="130" formatCode="0.00">
                  <c:v>27.128169104029634</c:v>
                </c:pt>
                <c:pt idx="131" formatCode="0.00">
                  <c:v>27.41980117930051</c:v>
                </c:pt>
                <c:pt idx="132" formatCode="0.00">
                  <c:v>28.222321561615257</c:v>
                </c:pt>
                <c:pt idx="133" formatCode="0.00">
                  <c:v>27.247376375673202</c:v>
                </c:pt>
                <c:pt idx="134" formatCode="0.00">
                  <c:v>26.042531451561398</c:v>
                </c:pt>
                <c:pt idx="135" formatCode="0.00">
                  <c:v>26.095748983545143</c:v>
                </c:pt>
                <c:pt idx="136" formatCode="0.00">
                  <c:v>26.561934563722673</c:v>
                </c:pt>
                <c:pt idx="137" formatCode="0.00">
                  <c:v>25.110160291206334</c:v>
                </c:pt>
                <c:pt idx="138" formatCode="0.00">
                  <c:v>22.147008110351873</c:v>
                </c:pt>
                <c:pt idx="139" formatCode="0.00">
                  <c:v>18.977371905400513</c:v>
                </c:pt>
                <c:pt idx="140" formatCode="0.00">
                  <c:v>17.68525022883539</c:v>
                </c:pt>
                <c:pt idx="141" formatCode="0.00">
                  <c:v>17.144560103880622</c:v>
                </c:pt>
                <c:pt idx="142" formatCode="0.00">
                  <c:v>16.199416735849461</c:v>
                </c:pt>
                <c:pt idx="143" formatCode="0.00">
                  <c:v>14.049428443706493</c:v>
                </c:pt>
                <c:pt idx="144" formatCode="0.00">
                  <c:v>12.793494688890307</c:v>
                </c:pt>
                <c:pt idx="145" formatCode="0.00">
                  <c:v>12.399684952210658</c:v>
                </c:pt>
                <c:pt idx="146" formatCode="0.00">
                  <c:v>11.586521063499159</c:v>
                </c:pt>
                <c:pt idx="147" formatCode="0.00">
                  <c:v>10.168806011452416</c:v>
                </c:pt>
                <c:pt idx="148" formatCode="0.00">
                  <c:v>9.6387593928943964</c:v>
                </c:pt>
                <c:pt idx="149" formatCode="0.00">
                  <c:v>8.427528364944548</c:v>
                </c:pt>
                <c:pt idx="150" formatCode="0.00">
                  <c:v>7.8272346041679972</c:v>
                </c:pt>
                <c:pt idx="151" formatCode="0.00">
                  <c:v>7.0076846116184512</c:v>
                </c:pt>
                <c:pt idx="152" formatCode="0.00">
                  <c:v>6.3669455265342609</c:v>
                </c:pt>
                <c:pt idx="153" formatCode="0.00">
                  <c:v>6.1817485152308569</c:v>
                </c:pt>
                <c:pt idx="154" formatCode="0.00">
                  <c:v>6.1115013730123255</c:v>
                </c:pt>
                <c:pt idx="155" formatCode="0.00">
                  <c:v>5.0641803435723869</c:v>
                </c:pt>
                <c:pt idx="156" formatCode="0.00">
                  <c:v>4.2318581433467441</c:v>
                </c:pt>
                <c:pt idx="157" formatCode="0.00">
                  <c:v>3.7401281478170167</c:v>
                </c:pt>
                <c:pt idx="158" formatCode="0.00">
                  <c:v>3.3995359431211023</c:v>
                </c:pt>
                <c:pt idx="159" formatCode="0.00">
                  <c:v>3.4165655533558974</c:v>
                </c:pt>
                <c:pt idx="160" formatCode="0.00">
                  <c:v>3.2228537369350962</c:v>
                </c:pt>
                <c:pt idx="161" formatCode="0.00">
                  <c:v>3.0419141281903914</c:v>
                </c:pt>
                <c:pt idx="162" formatCode="0.00">
                  <c:v>3.36973412521021</c:v>
                </c:pt>
                <c:pt idx="163" formatCode="0.00">
                  <c:v>3.3718628264895587</c:v>
                </c:pt>
                <c:pt idx="164" formatCode="0.00">
                  <c:v>2.9269642591055196</c:v>
                </c:pt>
                <c:pt idx="165" formatCode="0.00">
                  <c:v>2.9120633501500737</c:v>
                </c:pt>
                <c:pt idx="166" formatCode="0.00">
                  <c:v>2.5480554313813144</c:v>
                </c:pt>
                <c:pt idx="167" formatCode="0.00">
                  <c:v>2.4437490686931898</c:v>
                </c:pt>
                <c:pt idx="168" formatCode="0.00">
                  <c:v>2.4841943930008301</c:v>
                </c:pt>
                <c:pt idx="169" formatCode="0.00">
                  <c:v>2.3628584200779104</c:v>
                </c:pt>
                <c:pt idx="170" formatCode="0.00">
                  <c:v>2.2117206292440983</c:v>
                </c:pt>
                <c:pt idx="171" formatCode="0.00">
                  <c:v>2.030781020499393</c:v>
                </c:pt>
                <c:pt idx="172" formatCode="0.00">
                  <c:v>1.8306831002405435</c:v>
                </c:pt>
                <c:pt idx="173" formatCode="0.00">
                  <c:v>1.8242969964024949</c:v>
                </c:pt>
                <c:pt idx="174" formatCode="0.00">
                  <c:v>1.96479128083956</c:v>
                </c:pt>
                <c:pt idx="175" formatCode="0.00">
                  <c:v>1.9286033590906191</c:v>
                </c:pt>
                <c:pt idx="176" formatCode="0.00">
                  <c:v>1.8093960874470487</c:v>
                </c:pt>
                <c:pt idx="177" formatCode="0.00">
                  <c:v>1.8391979053579413</c:v>
                </c:pt>
                <c:pt idx="178" formatCode="0.00">
                  <c:v>1.9882069949124042</c:v>
                </c:pt>
                <c:pt idx="179" formatCode="0.00">
                  <c:v>1.8221682951231455</c:v>
                </c:pt>
                <c:pt idx="180" formatCode="0.00">
                  <c:v>1.6795453094067307</c:v>
                </c:pt>
                <c:pt idx="181" formatCode="0.00">
                  <c:v>1.5007344019413755</c:v>
                </c:pt>
                <c:pt idx="182" formatCode="0.00">
                  <c:v>1.5092492070587731</c:v>
                </c:pt>
                <c:pt idx="183" formatCode="0.00">
                  <c:v>1.5284075185729187</c:v>
                </c:pt>
                <c:pt idx="184" formatCode="0.00">
                  <c:v>1.3602401175043106</c:v>
                </c:pt>
                <c:pt idx="185" formatCode="0.00">
                  <c:v>1.2495476509781382</c:v>
                </c:pt>
                <c:pt idx="186" formatCode="0.00">
                  <c:v>1.2091023266704983</c:v>
                </c:pt>
                <c:pt idx="187" formatCode="0.00">
                  <c:v>1.2048449241117996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DA-41CF-B90B-6DBCD782B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0104184"/>
        <c:axId val="800098608"/>
      </c:lineChart>
      <c:catAx>
        <c:axId val="800104184"/>
        <c:scaling>
          <c:orientation val="minMax"/>
          <c:max val="291"/>
          <c:min val="1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0098608"/>
        <c:crosses val="autoZero"/>
        <c:auto val="1"/>
        <c:lblAlgn val="ctr"/>
        <c:lblOffset val="100"/>
        <c:noMultiLvlLbl val="1"/>
      </c:catAx>
      <c:valAx>
        <c:axId val="8000986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7-day moving  average of national daily cases per 100,000 population</a:t>
                </a:r>
              </a:p>
            </c:rich>
          </c:tx>
          <c:layout>
            <c:manualLayout>
              <c:xMode val="edge"/>
              <c:yMode val="edge"/>
              <c:x val="3.3821367523780357E-2"/>
              <c:y val="6.792876969388951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0104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013676362283154"/>
          <c:y val="0.10457353155464885"/>
          <c:w val="0.27885780748257472"/>
          <c:h val="7.4232413663196731E-2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26741780399801"/>
          <c:y val="0.18739583995865997"/>
          <c:w val="0.87641147177004242"/>
          <c:h val="0.77036754654025019"/>
        </c:manualLayout>
      </c:layout>
      <c:lineChart>
        <c:grouping val="standard"/>
        <c:varyColors val="0"/>
        <c:ser>
          <c:idx val="0"/>
          <c:order val="0"/>
          <c:tx>
            <c:v>Eastern Cape - second wave</c:v>
          </c:tx>
          <c:spPr>
            <a:ln w="28575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'Provincial COVID-19 data_18 May'!$DE$193:$DE$399</c:f>
              <c:numCache>
                <c:formatCode>General</c:formatCode>
                <c:ptCount val="20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</c:numCache>
            </c:numRef>
          </c:cat>
          <c:val>
            <c:numRef>
              <c:f>'Provincial COVID-19 data_18 May'!$CK$193:$CK$399</c:f>
              <c:numCache>
                <c:formatCode>0.0</c:formatCode>
                <c:ptCount val="207"/>
                <c:pt idx="0">
                  <c:v>1.2516763522574874</c:v>
                </c:pt>
                <c:pt idx="1">
                  <c:v>1.2495476509781382</c:v>
                </c:pt>
                <c:pt idx="2">
                  <c:v>1.3261808970347191</c:v>
                </c:pt>
                <c:pt idx="3">
                  <c:v>1.379398429018456</c:v>
                </c:pt>
                <c:pt idx="4">
                  <c:v>1.4304872597228433</c:v>
                </c:pt>
                <c:pt idx="5">
                  <c:v>1.5135066096174723</c:v>
                </c:pt>
                <c:pt idx="6">
                  <c:v>1.5943972582327519</c:v>
                </c:pt>
                <c:pt idx="7">
                  <c:v>1.5943972582327521</c:v>
                </c:pt>
                <c:pt idx="8">
                  <c:v>1.7157332311556714</c:v>
                </c:pt>
                <c:pt idx="9">
                  <c:v>1.6114268684675479</c:v>
                </c:pt>
                <c:pt idx="10">
                  <c:v>1.6859314132447794</c:v>
                </c:pt>
                <c:pt idx="11">
                  <c:v>1.6731592055686824</c:v>
                </c:pt>
                <c:pt idx="12">
                  <c:v>1.579496349277306</c:v>
                </c:pt>
                <c:pt idx="13">
                  <c:v>1.5496945313664134</c:v>
                </c:pt>
                <c:pt idx="14">
                  <c:v>1.6390999850990913</c:v>
                </c:pt>
                <c:pt idx="15">
                  <c:v>1.6114268684675481</c:v>
                </c:pt>
                <c:pt idx="16">
                  <c:v>1.6689018030099836</c:v>
                </c:pt>
                <c:pt idx="17">
                  <c:v>1.68380271196543</c:v>
                </c:pt>
                <c:pt idx="18">
                  <c:v>1.8562275155927368</c:v>
                </c:pt>
                <c:pt idx="19">
                  <c:v>1.952019073163463</c:v>
                </c:pt>
                <c:pt idx="20">
                  <c:v>2.0456819294548394</c:v>
                </c:pt>
                <c:pt idx="21">
                  <c:v>2.1052855652766245</c:v>
                </c:pt>
                <c:pt idx="22">
                  <c:v>1.947761670604764</c:v>
                </c:pt>
                <c:pt idx="23">
                  <c:v>2.0456819294548394</c:v>
                </c:pt>
                <c:pt idx="24">
                  <c:v>2.0861272537624793</c:v>
                </c:pt>
                <c:pt idx="25">
                  <c:v>1.9733060859569576</c:v>
                </c:pt>
                <c:pt idx="26">
                  <c:v>2.1138003703940229</c:v>
                </c:pt>
                <c:pt idx="27">
                  <c:v>2.1585030972603616</c:v>
                </c:pt>
                <c:pt idx="28">
                  <c:v>2.1989484215680011</c:v>
                </c:pt>
                <c:pt idx="29">
                  <c:v>2.2521659535517378</c:v>
                </c:pt>
                <c:pt idx="30">
                  <c:v>2.2436511484343398</c:v>
                </c:pt>
                <c:pt idx="31">
                  <c:v>2.2010771228473507</c:v>
                </c:pt>
                <c:pt idx="32">
                  <c:v>2.2287502394788943</c:v>
                </c:pt>
                <c:pt idx="33">
                  <c:v>2.416075952061647</c:v>
                </c:pt>
                <c:pt idx="34">
                  <c:v>2.4245907571790455</c:v>
                </c:pt>
                <c:pt idx="35">
                  <c:v>2.3947889392681527</c:v>
                </c:pt>
                <c:pt idx="36">
                  <c:v>2.5480554313813144</c:v>
                </c:pt>
                <c:pt idx="37">
                  <c:v>2.8673606232837345</c:v>
                </c:pt>
                <c:pt idx="38">
                  <c:v>3.32716009962322</c:v>
                </c:pt>
                <c:pt idx="39">
                  <c:v>3.5698320454690595</c:v>
                </c:pt>
                <c:pt idx="40">
                  <c:v>3.718841135023522</c:v>
                </c:pt>
                <c:pt idx="41">
                  <c:v>4.2148285331119482</c:v>
                </c:pt>
                <c:pt idx="42">
                  <c:v>4.3851246354599054</c:v>
                </c:pt>
                <c:pt idx="43">
                  <c:v>4.7917065798156546</c:v>
                </c:pt>
                <c:pt idx="44">
                  <c:v>5.2876939779040812</c:v>
                </c:pt>
                <c:pt idx="45">
                  <c:v>5.583583455733657</c:v>
                </c:pt>
                <c:pt idx="46">
                  <c:v>6.151946697319965</c:v>
                </c:pt>
                <c:pt idx="47">
                  <c:v>6.6138748749387997</c:v>
                </c:pt>
                <c:pt idx="48">
                  <c:v>6.4606083828256384</c:v>
                </c:pt>
                <c:pt idx="49">
                  <c:v>6.6926368222747303</c:v>
                </c:pt>
                <c:pt idx="50">
                  <c:v>7.4504544777231416</c:v>
                </c:pt>
                <c:pt idx="51">
                  <c:v>7.6037209698363029</c:v>
                </c:pt>
                <c:pt idx="52">
                  <c:v>8.1337675883943206</c:v>
                </c:pt>
                <c:pt idx="53">
                  <c:v>8.4530727802967398</c:v>
                </c:pt>
                <c:pt idx="54">
                  <c:v>8.5893096621751077</c:v>
                </c:pt>
                <c:pt idx="55">
                  <c:v>9.1853460203929576</c:v>
                </c:pt>
                <c:pt idx="56">
                  <c:v>10.070885752602338</c:v>
                </c:pt>
                <c:pt idx="57">
                  <c:v>11.033058730868296</c:v>
                </c:pt>
                <c:pt idx="58">
                  <c:v>11.714243140260127</c:v>
                </c:pt>
                <c:pt idx="59">
                  <c:v>12.531664431530325</c:v>
                </c:pt>
                <c:pt idx="60">
                  <c:v>13.346957021521169</c:v>
                </c:pt>
                <c:pt idx="61">
                  <c:v>14.485812205973136</c:v>
                </c:pt>
                <c:pt idx="62">
                  <c:v>14.851948826021244</c:v>
                </c:pt>
                <c:pt idx="63">
                  <c:v>14.764672073567919</c:v>
                </c:pt>
                <c:pt idx="64">
                  <c:v>15.18189752432041</c:v>
                </c:pt>
                <c:pt idx="65">
                  <c:v>16.801839197905359</c:v>
                </c:pt>
                <c:pt idx="66">
                  <c:v>16.757136471039018</c:v>
                </c:pt>
                <c:pt idx="67">
                  <c:v>18.085446069353086</c:v>
                </c:pt>
                <c:pt idx="68">
                  <c:v>18.434553079166399</c:v>
                </c:pt>
                <c:pt idx="69">
                  <c:v>19.288162292185536</c:v>
                </c:pt>
                <c:pt idx="70">
                  <c:v>20.637758903293101</c:v>
                </c:pt>
                <c:pt idx="71">
                  <c:v>20.733550460863828</c:v>
                </c:pt>
                <c:pt idx="72">
                  <c:v>19.820337612022904</c:v>
                </c:pt>
                <c:pt idx="73">
                  <c:v>20.111969687293783</c:v>
                </c:pt>
                <c:pt idx="74">
                  <c:v>19.662813717351042</c:v>
                </c:pt>
                <c:pt idx="75">
                  <c:v>19.807565404346807</c:v>
                </c:pt>
                <c:pt idx="76">
                  <c:v>19.469101900930244</c:v>
                </c:pt>
                <c:pt idx="77">
                  <c:v>19.262617876833342</c:v>
                </c:pt>
                <c:pt idx="78">
                  <c:v>18.811333205611255</c:v>
                </c:pt>
                <c:pt idx="79">
                  <c:v>19.373310343359517</c:v>
                </c:pt>
                <c:pt idx="80">
                  <c:v>20.354641633139618</c:v>
                </c:pt>
                <c:pt idx="81">
                  <c:v>21.189092534644612</c:v>
                </c:pt>
                <c:pt idx="82">
                  <c:v>21.261468378142496</c:v>
                </c:pt>
                <c:pt idx="83">
                  <c:v>21.823445515890757</c:v>
                </c:pt>
                <c:pt idx="84">
                  <c:v>21.889435255550588</c:v>
                </c:pt>
                <c:pt idx="85">
                  <c:v>21.640377205866702</c:v>
                </c:pt>
                <c:pt idx="86">
                  <c:v>21.748940971113523</c:v>
                </c:pt>
                <c:pt idx="87">
                  <c:v>22.745173169849075</c:v>
                </c:pt>
                <c:pt idx="88">
                  <c:v>23.00913212848841</c:v>
                </c:pt>
                <c:pt idx="89">
                  <c:v>23.924473678608681</c:v>
                </c:pt>
                <c:pt idx="90">
                  <c:v>25.025012240032357</c:v>
                </c:pt>
                <c:pt idx="91">
                  <c:v>24.458777699725399</c:v>
                </c:pt>
                <c:pt idx="92">
                  <c:v>26.419311578006262</c:v>
                </c:pt>
                <c:pt idx="93">
                  <c:v>26.476786512548696</c:v>
                </c:pt>
                <c:pt idx="94">
                  <c:v>25.350703535772826</c:v>
                </c:pt>
                <c:pt idx="95">
                  <c:v>23.507248227856188</c:v>
                </c:pt>
                <c:pt idx="96">
                  <c:v>22.355620835728125</c:v>
                </c:pt>
                <c:pt idx="97">
                  <c:v>21.193349937203315</c:v>
                </c:pt>
                <c:pt idx="98">
                  <c:v>21.834089022287504</c:v>
                </c:pt>
                <c:pt idx="99">
                  <c:v>20.690976435276838</c:v>
                </c:pt>
                <c:pt idx="100">
                  <c:v>19.939544883666475</c:v>
                </c:pt>
                <c:pt idx="101">
                  <c:v>19.292419694744236</c:v>
                </c:pt>
                <c:pt idx="102">
                  <c:v>19.475488004768291</c:v>
                </c:pt>
                <c:pt idx="103">
                  <c:v>18.687868531408988</c:v>
                </c:pt>
                <c:pt idx="104">
                  <c:v>17.806586201758307</c:v>
                </c:pt>
                <c:pt idx="105">
                  <c:v>15.90565595929923</c:v>
                </c:pt>
                <c:pt idx="106">
                  <c:v>14.696553632628733</c:v>
                </c:pt>
                <c:pt idx="107">
                  <c:v>14.711454541584178</c:v>
                </c:pt>
                <c:pt idx="108">
                  <c:v>14.647593503203694</c:v>
                </c:pt>
                <c:pt idx="109">
                  <c:v>14.685910126231985</c:v>
                </c:pt>
                <c:pt idx="110">
                  <c:v>14.749771164612469</c:v>
                </c:pt>
                <c:pt idx="111">
                  <c:v>14.353832726653467</c:v>
                </c:pt>
                <c:pt idx="112">
                  <c:v>14.766800774847265</c:v>
                </c:pt>
                <c:pt idx="113">
                  <c:v>14.396406752240461</c:v>
                </c:pt>
                <c:pt idx="114">
                  <c:v>14.002597015560806</c:v>
                </c:pt>
                <c:pt idx="115">
                  <c:v>14.106903378248932</c:v>
                </c:pt>
                <c:pt idx="116">
                  <c:v>14.057943248823895</c:v>
                </c:pt>
                <c:pt idx="117">
                  <c:v>14.46665389445899</c:v>
                </c:pt>
                <c:pt idx="118">
                  <c:v>15.10739297954318</c:v>
                </c:pt>
                <c:pt idx="119">
                  <c:v>15.658726610894693</c:v>
                </c:pt>
                <c:pt idx="120">
                  <c:v>16.293079592140835</c:v>
                </c:pt>
                <c:pt idx="121">
                  <c:v>16.290950890861485</c:v>
                </c:pt>
                <c:pt idx="122">
                  <c:v>15.533133235413075</c:v>
                </c:pt>
                <c:pt idx="123">
                  <c:v>14.585861166102562</c:v>
                </c:pt>
                <c:pt idx="124">
                  <c:v>13.687549226217087</c:v>
                </c:pt>
                <c:pt idx="125">
                  <c:v>12.94676118100347</c:v>
                </c:pt>
                <c:pt idx="126">
                  <c:v>12.003746514251656</c:v>
                </c:pt>
                <c:pt idx="127">
                  <c:v>10.739297954318072</c:v>
                </c:pt>
                <c:pt idx="128">
                  <c:v>9.9303914681652721</c:v>
                </c:pt>
                <c:pt idx="129">
                  <c:v>9.110841475615727</c:v>
                </c:pt>
                <c:pt idx="130">
                  <c:v>8.9022287502394786</c:v>
                </c:pt>
                <c:pt idx="131">
                  <c:v>8.3892117419162577</c:v>
                </c:pt>
                <c:pt idx="132">
                  <c:v>7.7293143453179223</c:v>
                </c:pt>
                <c:pt idx="133">
                  <c:v>7.1417927922174682</c:v>
                </c:pt>
                <c:pt idx="134">
                  <c:v>6.9842688975456086</c:v>
                </c:pt>
                <c:pt idx="135">
                  <c:v>5.9624922834578635</c:v>
                </c:pt>
                <c:pt idx="136">
                  <c:v>5.1855163164953071</c:v>
                </c:pt>
                <c:pt idx="137">
                  <c:v>4.3702237265044603</c:v>
                </c:pt>
                <c:pt idx="138">
                  <c:v>3.7720586670072591</c:v>
                </c:pt>
                <c:pt idx="139">
                  <c:v>3.3952785405624035</c:v>
                </c:pt>
                <c:pt idx="140">
                  <c:v>3.3888924367243547</c:v>
                </c:pt>
                <c:pt idx="141">
                  <c:v>2.8716180258424338</c:v>
                </c:pt>
                <c:pt idx="142">
                  <c:v>2.7034506247738253</c:v>
                </c:pt>
                <c:pt idx="143">
                  <c:v>2.4267194584583947</c:v>
                </c:pt>
                <c:pt idx="144">
                  <c:v>2.0584541371309362</c:v>
                </c:pt>
                <c:pt idx="145">
                  <c:v>1.8221682951231455</c:v>
                </c:pt>
                <c:pt idx="146">
                  <c:v>1.6965749196415267</c:v>
                </c:pt>
                <c:pt idx="147">
                  <c:v>1.5496945313664134</c:v>
                </c:pt>
                <c:pt idx="148">
                  <c:v>1.5156353108968219</c:v>
                </c:pt>
                <c:pt idx="149">
                  <c:v>1.5135066096174723</c:v>
                </c:pt>
                <c:pt idx="150">
                  <c:v>1.4453881686782892</c:v>
                </c:pt>
                <c:pt idx="151">
                  <c:v>1.370883623901058</c:v>
                </c:pt>
                <c:pt idx="152">
                  <c:v>1.2048449241117996</c:v>
                </c:pt>
                <c:pt idx="153">
                  <c:v>1.1494986908487133</c:v>
                </c:pt>
                <c:pt idx="154">
                  <c:v>1.0877663537475786</c:v>
                </c:pt>
                <c:pt idx="155">
                  <c:v>1.1047959639823743</c:v>
                </c:pt>
                <c:pt idx="156">
                  <c:v>0.94940077058986305</c:v>
                </c:pt>
                <c:pt idx="157">
                  <c:v>0.85786661557783594</c:v>
                </c:pt>
                <c:pt idx="158">
                  <c:v>0.79613427847670148</c:v>
                </c:pt>
                <c:pt idx="159">
                  <c:v>0.76420375928645945</c:v>
                </c:pt>
                <c:pt idx="160">
                  <c:v>0.7407880452136153</c:v>
                </c:pt>
                <c:pt idx="161">
                  <c:v>0.74291674649296469</c:v>
                </c:pt>
                <c:pt idx="162">
                  <c:v>0.66415479915703413</c:v>
                </c:pt>
                <c:pt idx="163">
                  <c:v>0.60880856589394816</c:v>
                </c:pt>
                <c:pt idx="164">
                  <c:v>0.56623454030695874</c:v>
                </c:pt>
                <c:pt idx="165">
                  <c:v>0.52366051471996944</c:v>
                </c:pt>
                <c:pt idx="166">
                  <c:v>0.51727441088192094</c:v>
                </c:pt>
                <c:pt idx="167">
                  <c:v>0.45341337250143693</c:v>
                </c:pt>
                <c:pt idx="168">
                  <c:v>0.43212635970794222</c:v>
                </c:pt>
                <c:pt idx="169">
                  <c:v>0.48108648913297997</c:v>
                </c:pt>
                <c:pt idx="170">
                  <c:v>0.44489856738403899</c:v>
                </c:pt>
                <c:pt idx="171">
                  <c:v>0.44064116482534005</c:v>
                </c:pt>
                <c:pt idx="172">
                  <c:v>0.44702726866338843</c:v>
                </c:pt>
                <c:pt idx="173">
                  <c:v>0.45979947633948531</c:v>
                </c:pt>
                <c:pt idx="174">
                  <c:v>0.46831428145688314</c:v>
                </c:pt>
                <c:pt idx="175">
                  <c:v>0.46831428145688314</c:v>
                </c:pt>
                <c:pt idx="176">
                  <c:v>0.41722545075249595</c:v>
                </c:pt>
                <c:pt idx="177">
                  <c:v>0.40871064563509801</c:v>
                </c:pt>
                <c:pt idx="178">
                  <c:v>0.37252272388615709</c:v>
                </c:pt>
                <c:pt idx="179">
                  <c:v>0.34272090597526444</c:v>
                </c:pt>
                <c:pt idx="180">
                  <c:v>0.4640568788981842</c:v>
                </c:pt>
                <c:pt idx="181">
                  <c:v>0.4640568788981842</c:v>
                </c:pt>
                <c:pt idx="182">
                  <c:v>0.45341337250143682</c:v>
                </c:pt>
                <c:pt idx="183">
                  <c:v>0.6343529812461417</c:v>
                </c:pt>
                <c:pt idx="184">
                  <c:v>0.81103518743214764</c:v>
                </c:pt>
                <c:pt idx="185">
                  <c:v>0.9834599910594547</c:v>
                </c:pt>
                <c:pt idx="186">
                  <c:v>1.1643995998041596</c:v>
                </c:pt>
                <c:pt idx="187">
                  <c:v>1.1771718074802564</c:v>
                </c:pt>
                <c:pt idx="188">
                  <c:v>1.1771718074802564</c:v>
                </c:pt>
                <c:pt idx="189">
                  <c:v>1.1750431062009068</c:v>
                </c:pt>
                <c:pt idx="190">
                  <c:v>0.97494518594205692</c:v>
                </c:pt>
                <c:pt idx="191">
                  <c:v>0.96004427698661043</c:v>
                </c:pt>
                <c:pt idx="192">
                  <c:v>0.96855908210400832</c:v>
                </c:pt>
                <c:pt idx="193">
                  <c:v>0.97281648466270731</c:v>
                </c:pt>
                <c:pt idx="194">
                  <c:v>0.98345999105945481</c:v>
                </c:pt>
                <c:pt idx="195">
                  <c:v>0.98558869233880408</c:v>
                </c:pt>
                <c:pt idx="196">
                  <c:v>0.99623219873555158</c:v>
                </c:pt>
                <c:pt idx="197">
                  <c:v>1.0388062243225407</c:v>
                </c:pt>
                <c:pt idx="198">
                  <c:v>0.89192583604742748</c:v>
                </c:pt>
                <c:pt idx="199">
                  <c:v>0.74291674649296457</c:v>
                </c:pt>
                <c:pt idx="200">
                  <c:v>0.56836324158630824</c:v>
                </c:pt>
                <c:pt idx="201">
                  <c:v>0.34910700981331289</c:v>
                </c:pt>
                <c:pt idx="202">
                  <c:v>0.30866168550567297</c:v>
                </c:pt>
                <c:pt idx="203">
                  <c:v>0.27885986759478038</c:v>
                </c:pt>
                <c:pt idx="204">
                  <c:v>0.26395895863933411</c:v>
                </c:pt>
                <c:pt idx="205">
                  <c:v>0.25118675096323734</c:v>
                </c:pt>
                <c:pt idx="206">
                  <c:v>0.23841454328714051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38-4685-90E0-AD1BCC205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0104184"/>
        <c:axId val="800098608"/>
      </c:lineChart>
      <c:catAx>
        <c:axId val="800104184"/>
        <c:scaling>
          <c:orientation val="minMax"/>
          <c:max val="291"/>
          <c:min val="1"/>
        </c:scaling>
        <c:delete val="1"/>
        <c:axPos val="b"/>
        <c:numFmt formatCode="General" sourceLinked="1"/>
        <c:majorTickMark val="out"/>
        <c:minorTickMark val="none"/>
        <c:tickLblPos val="nextTo"/>
        <c:crossAx val="800098608"/>
        <c:crosses val="autoZero"/>
        <c:auto val="1"/>
        <c:lblAlgn val="ctr"/>
        <c:lblOffset val="100"/>
        <c:noMultiLvlLbl val="1"/>
      </c:catAx>
      <c:valAx>
        <c:axId val="800098608"/>
        <c:scaling>
          <c:orientation val="minMax"/>
          <c:min val="0"/>
        </c:scaling>
        <c:delete val="1"/>
        <c:axPos val="l"/>
        <c:numFmt formatCode="0" sourceLinked="0"/>
        <c:majorTickMark val="out"/>
        <c:minorTickMark val="none"/>
        <c:tickLblPos val="nextTo"/>
        <c:crossAx val="800104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818010316730269E-3"/>
          <c:y val="0.18015122487552315"/>
          <c:w val="0.29277280044501008"/>
          <c:h val="5.8663688217033709E-2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26741780399801"/>
          <c:y val="0.18739583995865997"/>
          <c:w val="0.87641147177004242"/>
          <c:h val="0.77036754654025019"/>
        </c:manualLayout>
      </c:layout>
      <c:lineChart>
        <c:grouping val="standard"/>
        <c:varyColors val="0"/>
        <c:ser>
          <c:idx val="0"/>
          <c:order val="0"/>
          <c:tx>
            <c:v>Eastern Cape - third wave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'Provincial COVID-19 data_18 May'!$DE$400:$DE$486</c:f>
              <c:numCache>
                <c:formatCode>General</c:formatCode>
                <c:ptCount val="8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</c:numCache>
            </c:numRef>
          </c:cat>
          <c:val>
            <c:numRef>
              <c:f>'Provincial COVID-19 data_18 May'!$CK$400:$CK$486</c:f>
              <c:numCache>
                <c:formatCode>0.0</c:formatCode>
                <c:ptCount val="87"/>
                <c:pt idx="0">
                  <c:v>0.26608765991868361</c:v>
                </c:pt>
                <c:pt idx="1">
                  <c:v>0.31930519190242029</c:v>
                </c:pt>
                <c:pt idx="2">
                  <c:v>0.37039402260680759</c:v>
                </c:pt>
                <c:pt idx="3">
                  <c:v>0.41935415203184528</c:v>
                </c:pt>
                <c:pt idx="4">
                  <c:v>0.40871064563509801</c:v>
                </c:pt>
                <c:pt idx="5">
                  <c:v>0.4150967494731464</c:v>
                </c:pt>
                <c:pt idx="6">
                  <c:v>0.39806713923835069</c:v>
                </c:pt>
                <c:pt idx="7">
                  <c:v>0.39380973667965175</c:v>
                </c:pt>
                <c:pt idx="8">
                  <c:v>0.40232454179704963</c:v>
                </c:pt>
                <c:pt idx="9">
                  <c:v>0.38742363284160336</c:v>
                </c:pt>
                <c:pt idx="10">
                  <c:v>0.3661366200481086</c:v>
                </c:pt>
                <c:pt idx="11">
                  <c:v>0.36400791876875921</c:v>
                </c:pt>
                <c:pt idx="12">
                  <c:v>0.35336441237201183</c:v>
                </c:pt>
                <c:pt idx="13">
                  <c:v>0.36187921748940971</c:v>
                </c:pt>
                <c:pt idx="14">
                  <c:v>0.33420610085786662</c:v>
                </c:pt>
                <c:pt idx="15">
                  <c:v>0.28737467271217831</c:v>
                </c:pt>
                <c:pt idx="16">
                  <c:v>0.27460246503608149</c:v>
                </c:pt>
                <c:pt idx="17">
                  <c:v>0.25331545224258678</c:v>
                </c:pt>
                <c:pt idx="18">
                  <c:v>0.25970155608063522</c:v>
                </c:pt>
                <c:pt idx="19">
                  <c:v>0.27034506247738255</c:v>
                </c:pt>
                <c:pt idx="20">
                  <c:v>0.25118675096323739</c:v>
                </c:pt>
                <c:pt idx="21">
                  <c:v>0.25118675096323734</c:v>
                </c:pt>
                <c:pt idx="22">
                  <c:v>0.2682163611980331</c:v>
                </c:pt>
                <c:pt idx="23">
                  <c:v>0.27673116631543093</c:v>
                </c:pt>
                <c:pt idx="24">
                  <c:v>0.30014688038827508</c:v>
                </c:pt>
                <c:pt idx="25">
                  <c:v>0.30440428294697403</c:v>
                </c:pt>
                <c:pt idx="26">
                  <c:v>0.30440428294697408</c:v>
                </c:pt>
                <c:pt idx="27">
                  <c:v>0.31079038678502247</c:v>
                </c:pt>
                <c:pt idx="28">
                  <c:v>0.33633480213721606</c:v>
                </c:pt>
                <c:pt idx="29">
                  <c:v>0.32781999701981818</c:v>
                </c:pt>
                <c:pt idx="30">
                  <c:v>0.37465142516550654</c:v>
                </c:pt>
                <c:pt idx="31">
                  <c:v>0.39380973667965175</c:v>
                </c:pt>
                <c:pt idx="32">
                  <c:v>0.40232454179704963</c:v>
                </c:pt>
                <c:pt idx="33">
                  <c:v>0.45341337250143693</c:v>
                </c:pt>
                <c:pt idx="34">
                  <c:v>0.54069012495476509</c:v>
                </c:pt>
                <c:pt idx="35">
                  <c:v>0.57262064414500713</c:v>
                </c:pt>
                <c:pt idx="36">
                  <c:v>0.65351129276028697</c:v>
                </c:pt>
                <c:pt idx="37">
                  <c:v>0.65351129276028697</c:v>
                </c:pt>
                <c:pt idx="38">
                  <c:v>0.64499648764288919</c:v>
                </c:pt>
                <c:pt idx="39">
                  <c:v>0.72588713625816903</c:v>
                </c:pt>
                <c:pt idx="40">
                  <c:v>0.87489622581263171</c:v>
                </c:pt>
                <c:pt idx="41">
                  <c:v>0.87702492709198121</c:v>
                </c:pt>
                <c:pt idx="42">
                  <c:v>0.93024245907571779</c:v>
                </c:pt>
                <c:pt idx="43">
                  <c:v>1.0260340166464439</c:v>
                </c:pt>
                <c:pt idx="44">
                  <c:v>1.066479340954084</c:v>
                </c:pt>
                <c:pt idx="45">
                  <c:v>1.0920237563062776</c:v>
                </c:pt>
                <c:pt idx="46">
                  <c:v>1.1282116780552185</c:v>
                </c:pt>
                <c:pt idx="47">
                  <c:v>1.1388551844519659</c:v>
                </c:pt>
                <c:pt idx="48">
                  <c:v>1.2772207676096812</c:v>
                </c:pt>
                <c:pt idx="49">
                  <c:v>1.3921706366945528</c:v>
                </c:pt>
                <c:pt idx="50">
                  <c:v>1.4347446622815421</c:v>
                </c:pt>
                <c:pt idx="51">
                  <c:v>1.4177150520467463</c:v>
                </c:pt>
                <c:pt idx="52">
                  <c:v>1.4432594673989398</c:v>
                </c:pt>
                <c:pt idx="53">
                  <c:v>1.48370479170658</c:v>
                </c:pt>
                <c:pt idx="54">
                  <c:v>1.5943972582327521</c:v>
                </c:pt>
                <c:pt idx="55">
                  <c:v>1.6540008940545372</c:v>
                </c:pt>
                <c:pt idx="56">
                  <c:v>1.6987036209208761</c:v>
                </c:pt>
                <c:pt idx="57">
                  <c:v>1.8924154373416777</c:v>
                </c:pt>
                <c:pt idx="58">
                  <c:v>1.9924643974711029</c:v>
                </c:pt>
                <c:pt idx="59">
                  <c:v>1.9967218000298019</c:v>
                </c:pt>
                <c:pt idx="60">
                  <c:v>2.1499882921429636</c:v>
                </c:pt>
                <c:pt idx="61">
                  <c:v>2.3053834855354753</c:v>
                </c:pt>
                <c:pt idx="62">
                  <c:v>2.6821636119803309</c:v>
                </c:pt>
                <c:pt idx="63">
                  <c:v>2.6417182876726915</c:v>
                </c:pt>
                <c:pt idx="64">
                  <c:v>2.741767247802116</c:v>
                </c:pt>
                <c:pt idx="65">
                  <c:v>2.8673606232837345</c:v>
                </c:pt>
                <c:pt idx="66">
                  <c:v>2.9972114013240518</c:v>
                </c:pt>
                <c:pt idx="67">
                  <c:v>3.4208229559145971</c:v>
                </c:pt>
                <c:pt idx="68">
                  <c:v>3.935968665517168</c:v>
                </c:pt>
                <c:pt idx="69">
                  <c:v>3.9061668476062752</c:v>
                </c:pt>
                <c:pt idx="70">
                  <c:v>4.3446793111522659</c:v>
                </c:pt>
                <c:pt idx="71">
                  <c:v>4.7363603465525674</c:v>
                </c:pt>
                <c:pt idx="72">
                  <c:v>5.2195755369648973</c:v>
                </c:pt>
                <c:pt idx="73">
                  <c:v>5.4069012495476505</c:v>
                </c:pt>
                <c:pt idx="74">
                  <c:v>5.4388317687378933</c:v>
                </c:pt>
                <c:pt idx="75">
                  <c:v>5.7368499478468191</c:v>
                </c:pt>
                <c:pt idx="76">
                  <c:v>6.0476403346318408</c:v>
                </c:pt>
                <c:pt idx="77">
                  <c:v>6.5968452647040037</c:v>
                </c:pt>
                <c:pt idx="78">
                  <c:v>6.6138748749388006</c:v>
                </c:pt>
                <c:pt idx="79">
                  <c:v>6.4946676032952295</c:v>
                </c:pt>
                <c:pt idx="80">
                  <c:v>6.7522404580965159</c:v>
                </c:pt>
                <c:pt idx="81">
                  <c:v>7.005555910339103</c:v>
                </c:pt>
                <c:pt idx="82">
                  <c:v>6.8906060412542303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7F-4E4B-972D-6D9EEA7FF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0104184"/>
        <c:axId val="800098608"/>
      </c:lineChart>
      <c:catAx>
        <c:axId val="800104184"/>
        <c:scaling>
          <c:orientation val="minMax"/>
          <c:max val="291"/>
          <c:min val="1"/>
        </c:scaling>
        <c:delete val="1"/>
        <c:axPos val="b"/>
        <c:numFmt formatCode="General" sourceLinked="1"/>
        <c:majorTickMark val="out"/>
        <c:minorTickMark val="none"/>
        <c:tickLblPos val="nextTo"/>
        <c:crossAx val="800098608"/>
        <c:crosses val="autoZero"/>
        <c:auto val="1"/>
        <c:lblAlgn val="ctr"/>
        <c:lblOffset val="100"/>
        <c:noMultiLvlLbl val="1"/>
      </c:catAx>
      <c:valAx>
        <c:axId val="800098608"/>
        <c:scaling>
          <c:orientation val="minMax"/>
          <c:max val="35"/>
          <c:min val="0"/>
        </c:scaling>
        <c:delete val="1"/>
        <c:axPos val="l"/>
        <c:numFmt formatCode="0" sourceLinked="0"/>
        <c:majorTickMark val="out"/>
        <c:minorTickMark val="none"/>
        <c:tickLblPos val="nextTo"/>
        <c:crossAx val="800104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469383725803359"/>
          <c:y val="0.32958773409923708"/>
          <c:w val="0.24794139486429276"/>
          <c:h val="7.8815297572548293E-2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42215287614218"/>
          <c:y val="4.3801973691223989E-2"/>
          <c:w val="0.79625388044114542"/>
          <c:h val="0.78921248629032714"/>
        </c:manualLayout>
      </c:layout>
      <c:lineChart>
        <c:grouping val="standard"/>
        <c:varyColors val="0"/>
        <c:ser>
          <c:idx val="0"/>
          <c:order val="0"/>
          <c:tx>
            <c:strRef>
              <c:f>'owid-covid-data-1'!$G$40904:$G$40906</c:f>
              <c:strCach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'owid-covid-data-1'!$D$40904:$D$41419</c:f>
              <c:numCache>
                <c:formatCode>[$-409]d\-mmm;@</c:formatCode>
                <c:ptCount val="516"/>
                <c:pt idx="0">
                  <c:v>43860</c:v>
                </c:pt>
                <c:pt idx="1">
                  <c:v>43861</c:v>
                </c:pt>
                <c:pt idx="2">
                  <c:v>43862</c:v>
                </c:pt>
                <c:pt idx="3">
                  <c:v>43863</c:v>
                </c:pt>
                <c:pt idx="4">
                  <c:v>43864</c:v>
                </c:pt>
                <c:pt idx="5">
                  <c:v>43865</c:v>
                </c:pt>
                <c:pt idx="6">
                  <c:v>43866</c:v>
                </c:pt>
                <c:pt idx="7">
                  <c:v>43867</c:v>
                </c:pt>
                <c:pt idx="8">
                  <c:v>43868</c:v>
                </c:pt>
                <c:pt idx="9">
                  <c:v>43869</c:v>
                </c:pt>
                <c:pt idx="10">
                  <c:v>43870</c:v>
                </c:pt>
                <c:pt idx="11">
                  <c:v>43871</c:v>
                </c:pt>
                <c:pt idx="12">
                  <c:v>43872</c:v>
                </c:pt>
                <c:pt idx="13">
                  <c:v>43873</c:v>
                </c:pt>
                <c:pt idx="14">
                  <c:v>43874</c:v>
                </c:pt>
                <c:pt idx="15">
                  <c:v>43875</c:v>
                </c:pt>
                <c:pt idx="16">
                  <c:v>43876</c:v>
                </c:pt>
                <c:pt idx="17">
                  <c:v>43877</c:v>
                </c:pt>
                <c:pt idx="18">
                  <c:v>43878</c:v>
                </c:pt>
                <c:pt idx="19">
                  <c:v>43879</c:v>
                </c:pt>
                <c:pt idx="20">
                  <c:v>43880</c:v>
                </c:pt>
                <c:pt idx="21">
                  <c:v>43881</c:v>
                </c:pt>
                <c:pt idx="22">
                  <c:v>43882</c:v>
                </c:pt>
                <c:pt idx="23">
                  <c:v>43883</c:v>
                </c:pt>
                <c:pt idx="24">
                  <c:v>43884</c:v>
                </c:pt>
                <c:pt idx="25">
                  <c:v>43885</c:v>
                </c:pt>
                <c:pt idx="26">
                  <c:v>43886</c:v>
                </c:pt>
                <c:pt idx="27">
                  <c:v>43887</c:v>
                </c:pt>
                <c:pt idx="28">
                  <c:v>43888</c:v>
                </c:pt>
                <c:pt idx="29">
                  <c:v>43889</c:v>
                </c:pt>
                <c:pt idx="30">
                  <c:v>43890</c:v>
                </c:pt>
                <c:pt idx="31">
                  <c:v>43891</c:v>
                </c:pt>
                <c:pt idx="32">
                  <c:v>43892</c:v>
                </c:pt>
                <c:pt idx="33">
                  <c:v>43893</c:v>
                </c:pt>
                <c:pt idx="34">
                  <c:v>43894</c:v>
                </c:pt>
                <c:pt idx="35">
                  <c:v>43895</c:v>
                </c:pt>
                <c:pt idx="36">
                  <c:v>43896</c:v>
                </c:pt>
                <c:pt idx="37">
                  <c:v>43897</c:v>
                </c:pt>
                <c:pt idx="38">
                  <c:v>43898</c:v>
                </c:pt>
                <c:pt idx="39">
                  <c:v>43899</c:v>
                </c:pt>
                <c:pt idx="40">
                  <c:v>43900</c:v>
                </c:pt>
                <c:pt idx="41">
                  <c:v>43901</c:v>
                </c:pt>
                <c:pt idx="42">
                  <c:v>43902</c:v>
                </c:pt>
                <c:pt idx="43">
                  <c:v>43903</c:v>
                </c:pt>
                <c:pt idx="44">
                  <c:v>43904</c:v>
                </c:pt>
                <c:pt idx="45">
                  <c:v>43905</c:v>
                </c:pt>
                <c:pt idx="46">
                  <c:v>43906</c:v>
                </c:pt>
                <c:pt idx="47">
                  <c:v>43907</c:v>
                </c:pt>
                <c:pt idx="48">
                  <c:v>43908</c:v>
                </c:pt>
                <c:pt idx="49">
                  <c:v>43909</c:v>
                </c:pt>
                <c:pt idx="50">
                  <c:v>43910</c:v>
                </c:pt>
                <c:pt idx="51">
                  <c:v>43911</c:v>
                </c:pt>
                <c:pt idx="52">
                  <c:v>43912</c:v>
                </c:pt>
                <c:pt idx="53">
                  <c:v>43913</c:v>
                </c:pt>
                <c:pt idx="54">
                  <c:v>43914</c:v>
                </c:pt>
                <c:pt idx="55">
                  <c:v>43915</c:v>
                </c:pt>
                <c:pt idx="56">
                  <c:v>43916</c:v>
                </c:pt>
                <c:pt idx="57">
                  <c:v>43917</c:v>
                </c:pt>
                <c:pt idx="58">
                  <c:v>43918</c:v>
                </c:pt>
                <c:pt idx="59">
                  <c:v>43919</c:v>
                </c:pt>
                <c:pt idx="60">
                  <c:v>43920</c:v>
                </c:pt>
                <c:pt idx="61">
                  <c:v>43921</c:v>
                </c:pt>
                <c:pt idx="62">
                  <c:v>43922</c:v>
                </c:pt>
                <c:pt idx="63">
                  <c:v>43923</c:v>
                </c:pt>
                <c:pt idx="64">
                  <c:v>43924</c:v>
                </c:pt>
                <c:pt idx="65">
                  <c:v>43925</c:v>
                </c:pt>
                <c:pt idx="66">
                  <c:v>43926</c:v>
                </c:pt>
                <c:pt idx="67">
                  <c:v>43927</c:v>
                </c:pt>
                <c:pt idx="68">
                  <c:v>43928</c:v>
                </c:pt>
                <c:pt idx="69">
                  <c:v>43929</c:v>
                </c:pt>
                <c:pt idx="70">
                  <c:v>43930</c:v>
                </c:pt>
                <c:pt idx="71">
                  <c:v>43931</c:v>
                </c:pt>
                <c:pt idx="72">
                  <c:v>43932</c:v>
                </c:pt>
                <c:pt idx="73">
                  <c:v>43933</c:v>
                </c:pt>
                <c:pt idx="74">
                  <c:v>43934</c:v>
                </c:pt>
                <c:pt idx="75">
                  <c:v>43935</c:v>
                </c:pt>
                <c:pt idx="76">
                  <c:v>43936</c:v>
                </c:pt>
                <c:pt idx="77">
                  <c:v>43937</c:v>
                </c:pt>
                <c:pt idx="78">
                  <c:v>43938</c:v>
                </c:pt>
                <c:pt idx="79">
                  <c:v>43939</c:v>
                </c:pt>
                <c:pt idx="80">
                  <c:v>43940</c:v>
                </c:pt>
                <c:pt idx="81">
                  <c:v>43941</c:v>
                </c:pt>
                <c:pt idx="82">
                  <c:v>43942</c:v>
                </c:pt>
                <c:pt idx="83">
                  <c:v>43943</c:v>
                </c:pt>
                <c:pt idx="84">
                  <c:v>43944</c:v>
                </c:pt>
                <c:pt idx="85">
                  <c:v>43945</c:v>
                </c:pt>
                <c:pt idx="86">
                  <c:v>43946</c:v>
                </c:pt>
                <c:pt idx="87">
                  <c:v>43947</c:v>
                </c:pt>
                <c:pt idx="88">
                  <c:v>43948</c:v>
                </c:pt>
                <c:pt idx="89">
                  <c:v>43949</c:v>
                </c:pt>
                <c:pt idx="90">
                  <c:v>43950</c:v>
                </c:pt>
                <c:pt idx="91">
                  <c:v>43951</c:v>
                </c:pt>
                <c:pt idx="92">
                  <c:v>43952</c:v>
                </c:pt>
                <c:pt idx="93">
                  <c:v>43953</c:v>
                </c:pt>
                <c:pt idx="94">
                  <c:v>43954</c:v>
                </c:pt>
                <c:pt idx="95">
                  <c:v>43955</c:v>
                </c:pt>
                <c:pt idx="96">
                  <c:v>43956</c:v>
                </c:pt>
                <c:pt idx="97">
                  <c:v>43957</c:v>
                </c:pt>
                <c:pt idx="98">
                  <c:v>43958</c:v>
                </c:pt>
                <c:pt idx="99">
                  <c:v>43959</c:v>
                </c:pt>
                <c:pt idx="100">
                  <c:v>43960</c:v>
                </c:pt>
                <c:pt idx="101">
                  <c:v>43961</c:v>
                </c:pt>
                <c:pt idx="102">
                  <c:v>43962</c:v>
                </c:pt>
                <c:pt idx="103">
                  <c:v>43963</c:v>
                </c:pt>
                <c:pt idx="104">
                  <c:v>43964</c:v>
                </c:pt>
                <c:pt idx="105">
                  <c:v>43965</c:v>
                </c:pt>
                <c:pt idx="106">
                  <c:v>43966</c:v>
                </c:pt>
                <c:pt idx="107">
                  <c:v>43967</c:v>
                </c:pt>
                <c:pt idx="108">
                  <c:v>43968</c:v>
                </c:pt>
                <c:pt idx="109">
                  <c:v>43969</c:v>
                </c:pt>
                <c:pt idx="110">
                  <c:v>43970</c:v>
                </c:pt>
                <c:pt idx="111">
                  <c:v>43971</c:v>
                </c:pt>
                <c:pt idx="112">
                  <c:v>43972</c:v>
                </c:pt>
                <c:pt idx="113">
                  <c:v>43973</c:v>
                </c:pt>
                <c:pt idx="114">
                  <c:v>43974</c:v>
                </c:pt>
                <c:pt idx="115">
                  <c:v>43975</c:v>
                </c:pt>
                <c:pt idx="116">
                  <c:v>43976</c:v>
                </c:pt>
                <c:pt idx="117">
                  <c:v>43977</c:v>
                </c:pt>
                <c:pt idx="118">
                  <c:v>43978</c:v>
                </c:pt>
                <c:pt idx="119">
                  <c:v>43979</c:v>
                </c:pt>
                <c:pt idx="120">
                  <c:v>43980</c:v>
                </c:pt>
                <c:pt idx="121">
                  <c:v>43981</c:v>
                </c:pt>
                <c:pt idx="122">
                  <c:v>43982</c:v>
                </c:pt>
                <c:pt idx="123">
                  <c:v>43983</c:v>
                </c:pt>
                <c:pt idx="124">
                  <c:v>43984</c:v>
                </c:pt>
                <c:pt idx="125">
                  <c:v>43985</c:v>
                </c:pt>
                <c:pt idx="126">
                  <c:v>43986</c:v>
                </c:pt>
                <c:pt idx="127">
                  <c:v>43987</c:v>
                </c:pt>
                <c:pt idx="128">
                  <c:v>43988</c:v>
                </c:pt>
                <c:pt idx="129">
                  <c:v>43989</c:v>
                </c:pt>
                <c:pt idx="130">
                  <c:v>43990</c:v>
                </c:pt>
                <c:pt idx="131">
                  <c:v>43991</c:v>
                </c:pt>
                <c:pt idx="132">
                  <c:v>43992</c:v>
                </c:pt>
                <c:pt idx="133">
                  <c:v>43993</c:v>
                </c:pt>
                <c:pt idx="134">
                  <c:v>43994</c:v>
                </c:pt>
                <c:pt idx="135">
                  <c:v>43995</c:v>
                </c:pt>
                <c:pt idx="136">
                  <c:v>43996</c:v>
                </c:pt>
                <c:pt idx="137">
                  <c:v>43997</c:v>
                </c:pt>
                <c:pt idx="138">
                  <c:v>43998</c:v>
                </c:pt>
                <c:pt idx="139">
                  <c:v>43999</c:v>
                </c:pt>
                <c:pt idx="140">
                  <c:v>44000</c:v>
                </c:pt>
                <c:pt idx="141">
                  <c:v>44001</c:v>
                </c:pt>
                <c:pt idx="142">
                  <c:v>44002</c:v>
                </c:pt>
                <c:pt idx="143">
                  <c:v>44003</c:v>
                </c:pt>
                <c:pt idx="144">
                  <c:v>44004</c:v>
                </c:pt>
                <c:pt idx="145">
                  <c:v>44005</c:v>
                </c:pt>
                <c:pt idx="146">
                  <c:v>44006</c:v>
                </c:pt>
                <c:pt idx="147">
                  <c:v>44007</c:v>
                </c:pt>
                <c:pt idx="148">
                  <c:v>44008</c:v>
                </c:pt>
                <c:pt idx="149">
                  <c:v>44009</c:v>
                </c:pt>
                <c:pt idx="150">
                  <c:v>44010</c:v>
                </c:pt>
                <c:pt idx="151">
                  <c:v>44011</c:v>
                </c:pt>
                <c:pt idx="152">
                  <c:v>44012</c:v>
                </c:pt>
                <c:pt idx="153">
                  <c:v>44013</c:v>
                </c:pt>
                <c:pt idx="154">
                  <c:v>44014</c:v>
                </c:pt>
                <c:pt idx="155">
                  <c:v>44015</c:v>
                </c:pt>
                <c:pt idx="156">
                  <c:v>44016</c:v>
                </c:pt>
                <c:pt idx="157">
                  <c:v>44017</c:v>
                </c:pt>
                <c:pt idx="158">
                  <c:v>44018</c:v>
                </c:pt>
                <c:pt idx="159">
                  <c:v>44019</c:v>
                </c:pt>
                <c:pt idx="160">
                  <c:v>44020</c:v>
                </c:pt>
                <c:pt idx="161">
                  <c:v>44021</c:v>
                </c:pt>
                <c:pt idx="162">
                  <c:v>44022</c:v>
                </c:pt>
                <c:pt idx="163">
                  <c:v>44023</c:v>
                </c:pt>
                <c:pt idx="164">
                  <c:v>44024</c:v>
                </c:pt>
                <c:pt idx="165">
                  <c:v>44025</c:v>
                </c:pt>
                <c:pt idx="166">
                  <c:v>44026</c:v>
                </c:pt>
                <c:pt idx="167">
                  <c:v>44027</c:v>
                </c:pt>
                <c:pt idx="168">
                  <c:v>44028</c:v>
                </c:pt>
                <c:pt idx="169">
                  <c:v>44029</c:v>
                </c:pt>
                <c:pt idx="170">
                  <c:v>44030</c:v>
                </c:pt>
                <c:pt idx="171">
                  <c:v>44031</c:v>
                </c:pt>
                <c:pt idx="172">
                  <c:v>44032</c:v>
                </c:pt>
                <c:pt idx="173">
                  <c:v>44033</c:v>
                </c:pt>
                <c:pt idx="174">
                  <c:v>44034</c:v>
                </c:pt>
                <c:pt idx="175">
                  <c:v>44035</c:v>
                </c:pt>
                <c:pt idx="176">
                  <c:v>44036</c:v>
                </c:pt>
                <c:pt idx="177">
                  <c:v>44037</c:v>
                </c:pt>
                <c:pt idx="178">
                  <c:v>44038</c:v>
                </c:pt>
                <c:pt idx="179">
                  <c:v>44039</c:v>
                </c:pt>
                <c:pt idx="180">
                  <c:v>44040</c:v>
                </c:pt>
                <c:pt idx="181">
                  <c:v>44041</c:v>
                </c:pt>
                <c:pt idx="182">
                  <c:v>44042</c:v>
                </c:pt>
                <c:pt idx="183">
                  <c:v>44043</c:v>
                </c:pt>
                <c:pt idx="184">
                  <c:v>44044</c:v>
                </c:pt>
                <c:pt idx="185">
                  <c:v>44045</c:v>
                </c:pt>
                <c:pt idx="186">
                  <c:v>44046</c:v>
                </c:pt>
                <c:pt idx="187">
                  <c:v>44047</c:v>
                </c:pt>
                <c:pt idx="188">
                  <c:v>44048</c:v>
                </c:pt>
                <c:pt idx="189">
                  <c:v>44049</c:v>
                </c:pt>
                <c:pt idx="190">
                  <c:v>44050</c:v>
                </c:pt>
                <c:pt idx="191">
                  <c:v>44051</c:v>
                </c:pt>
                <c:pt idx="192">
                  <c:v>44052</c:v>
                </c:pt>
                <c:pt idx="193">
                  <c:v>44053</c:v>
                </c:pt>
                <c:pt idx="194">
                  <c:v>44054</c:v>
                </c:pt>
                <c:pt idx="195">
                  <c:v>44055</c:v>
                </c:pt>
                <c:pt idx="196">
                  <c:v>44056</c:v>
                </c:pt>
                <c:pt idx="197">
                  <c:v>44057</c:v>
                </c:pt>
                <c:pt idx="198">
                  <c:v>44058</c:v>
                </c:pt>
                <c:pt idx="199">
                  <c:v>44059</c:v>
                </c:pt>
                <c:pt idx="200">
                  <c:v>44060</c:v>
                </c:pt>
                <c:pt idx="201">
                  <c:v>44061</c:v>
                </c:pt>
                <c:pt idx="202">
                  <c:v>44062</c:v>
                </c:pt>
                <c:pt idx="203">
                  <c:v>44063</c:v>
                </c:pt>
                <c:pt idx="204">
                  <c:v>44064</c:v>
                </c:pt>
                <c:pt idx="205">
                  <c:v>44065</c:v>
                </c:pt>
                <c:pt idx="206">
                  <c:v>44066</c:v>
                </c:pt>
                <c:pt idx="207">
                  <c:v>44067</c:v>
                </c:pt>
                <c:pt idx="208">
                  <c:v>44068</c:v>
                </c:pt>
                <c:pt idx="209">
                  <c:v>44069</c:v>
                </c:pt>
                <c:pt idx="210">
                  <c:v>44070</c:v>
                </c:pt>
                <c:pt idx="211">
                  <c:v>44071</c:v>
                </c:pt>
                <c:pt idx="212">
                  <c:v>44072</c:v>
                </c:pt>
                <c:pt idx="213">
                  <c:v>44073</c:v>
                </c:pt>
                <c:pt idx="214">
                  <c:v>44074</c:v>
                </c:pt>
                <c:pt idx="215">
                  <c:v>44075</c:v>
                </c:pt>
                <c:pt idx="216">
                  <c:v>44076</c:v>
                </c:pt>
                <c:pt idx="217">
                  <c:v>44077</c:v>
                </c:pt>
                <c:pt idx="218">
                  <c:v>44078</c:v>
                </c:pt>
                <c:pt idx="219">
                  <c:v>44079</c:v>
                </c:pt>
                <c:pt idx="220">
                  <c:v>44080</c:v>
                </c:pt>
                <c:pt idx="221">
                  <c:v>44081</c:v>
                </c:pt>
                <c:pt idx="222">
                  <c:v>44082</c:v>
                </c:pt>
                <c:pt idx="223">
                  <c:v>44083</c:v>
                </c:pt>
                <c:pt idx="224">
                  <c:v>44084</c:v>
                </c:pt>
                <c:pt idx="225">
                  <c:v>44085</c:v>
                </c:pt>
                <c:pt idx="226">
                  <c:v>44086</c:v>
                </c:pt>
                <c:pt idx="227">
                  <c:v>44087</c:v>
                </c:pt>
                <c:pt idx="228">
                  <c:v>44088</c:v>
                </c:pt>
                <c:pt idx="229">
                  <c:v>44089</c:v>
                </c:pt>
                <c:pt idx="230">
                  <c:v>44090</c:v>
                </c:pt>
                <c:pt idx="231">
                  <c:v>44091</c:v>
                </c:pt>
                <c:pt idx="232">
                  <c:v>44092</c:v>
                </c:pt>
                <c:pt idx="233">
                  <c:v>44093</c:v>
                </c:pt>
                <c:pt idx="234">
                  <c:v>44094</c:v>
                </c:pt>
                <c:pt idx="235">
                  <c:v>44095</c:v>
                </c:pt>
                <c:pt idx="236">
                  <c:v>44096</c:v>
                </c:pt>
                <c:pt idx="237">
                  <c:v>44097</c:v>
                </c:pt>
                <c:pt idx="238">
                  <c:v>44098</c:v>
                </c:pt>
                <c:pt idx="239">
                  <c:v>44099</c:v>
                </c:pt>
                <c:pt idx="240">
                  <c:v>44100</c:v>
                </c:pt>
                <c:pt idx="241">
                  <c:v>44101</c:v>
                </c:pt>
                <c:pt idx="242">
                  <c:v>44102</c:v>
                </c:pt>
                <c:pt idx="243">
                  <c:v>44103</c:v>
                </c:pt>
                <c:pt idx="244">
                  <c:v>44104</c:v>
                </c:pt>
                <c:pt idx="245">
                  <c:v>44105</c:v>
                </c:pt>
                <c:pt idx="246">
                  <c:v>44106</c:v>
                </c:pt>
                <c:pt idx="247">
                  <c:v>44107</c:v>
                </c:pt>
                <c:pt idx="248">
                  <c:v>44108</c:v>
                </c:pt>
                <c:pt idx="249">
                  <c:v>44109</c:v>
                </c:pt>
                <c:pt idx="250">
                  <c:v>44110</c:v>
                </c:pt>
                <c:pt idx="251">
                  <c:v>44111</c:v>
                </c:pt>
                <c:pt idx="252">
                  <c:v>44112</c:v>
                </c:pt>
                <c:pt idx="253">
                  <c:v>44113</c:v>
                </c:pt>
                <c:pt idx="254">
                  <c:v>44114</c:v>
                </c:pt>
                <c:pt idx="255">
                  <c:v>44115</c:v>
                </c:pt>
                <c:pt idx="256">
                  <c:v>44116</c:v>
                </c:pt>
                <c:pt idx="257">
                  <c:v>44117</c:v>
                </c:pt>
                <c:pt idx="258">
                  <c:v>44118</c:v>
                </c:pt>
                <c:pt idx="259">
                  <c:v>44119</c:v>
                </c:pt>
                <c:pt idx="260">
                  <c:v>44120</c:v>
                </c:pt>
                <c:pt idx="261">
                  <c:v>44121</c:v>
                </c:pt>
                <c:pt idx="262">
                  <c:v>44122</c:v>
                </c:pt>
                <c:pt idx="263">
                  <c:v>44123</c:v>
                </c:pt>
                <c:pt idx="264">
                  <c:v>44124</c:v>
                </c:pt>
                <c:pt idx="265">
                  <c:v>44125</c:v>
                </c:pt>
                <c:pt idx="266">
                  <c:v>44126</c:v>
                </c:pt>
                <c:pt idx="267">
                  <c:v>44127</c:v>
                </c:pt>
                <c:pt idx="268">
                  <c:v>44128</c:v>
                </c:pt>
                <c:pt idx="269">
                  <c:v>44129</c:v>
                </c:pt>
                <c:pt idx="270">
                  <c:v>44130</c:v>
                </c:pt>
                <c:pt idx="271">
                  <c:v>44131</c:v>
                </c:pt>
                <c:pt idx="272">
                  <c:v>44132</c:v>
                </c:pt>
                <c:pt idx="273">
                  <c:v>44133</c:v>
                </c:pt>
                <c:pt idx="274">
                  <c:v>44134</c:v>
                </c:pt>
                <c:pt idx="275">
                  <c:v>44135</c:v>
                </c:pt>
                <c:pt idx="276">
                  <c:v>44136</c:v>
                </c:pt>
                <c:pt idx="277">
                  <c:v>44137</c:v>
                </c:pt>
                <c:pt idx="278">
                  <c:v>44138</c:v>
                </c:pt>
                <c:pt idx="279">
                  <c:v>44139</c:v>
                </c:pt>
                <c:pt idx="280">
                  <c:v>44140</c:v>
                </c:pt>
                <c:pt idx="281">
                  <c:v>44141</c:v>
                </c:pt>
                <c:pt idx="282">
                  <c:v>44142</c:v>
                </c:pt>
                <c:pt idx="283">
                  <c:v>44143</c:v>
                </c:pt>
                <c:pt idx="284">
                  <c:v>44144</c:v>
                </c:pt>
                <c:pt idx="285">
                  <c:v>44145</c:v>
                </c:pt>
                <c:pt idx="286">
                  <c:v>44146</c:v>
                </c:pt>
                <c:pt idx="287">
                  <c:v>44147</c:v>
                </c:pt>
                <c:pt idx="288">
                  <c:v>44148</c:v>
                </c:pt>
                <c:pt idx="289">
                  <c:v>44149</c:v>
                </c:pt>
                <c:pt idx="290">
                  <c:v>44150</c:v>
                </c:pt>
                <c:pt idx="291">
                  <c:v>44151</c:v>
                </c:pt>
                <c:pt idx="292">
                  <c:v>44152</c:v>
                </c:pt>
                <c:pt idx="293">
                  <c:v>44153</c:v>
                </c:pt>
                <c:pt idx="294">
                  <c:v>44154</c:v>
                </c:pt>
                <c:pt idx="295">
                  <c:v>44155</c:v>
                </c:pt>
                <c:pt idx="296">
                  <c:v>44156</c:v>
                </c:pt>
                <c:pt idx="297">
                  <c:v>44157</c:v>
                </c:pt>
                <c:pt idx="298">
                  <c:v>44158</c:v>
                </c:pt>
                <c:pt idx="299">
                  <c:v>44159</c:v>
                </c:pt>
                <c:pt idx="300">
                  <c:v>44160</c:v>
                </c:pt>
                <c:pt idx="301">
                  <c:v>44161</c:v>
                </c:pt>
                <c:pt idx="302">
                  <c:v>44162</c:v>
                </c:pt>
                <c:pt idx="303">
                  <c:v>44163</c:v>
                </c:pt>
                <c:pt idx="304">
                  <c:v>44164</c:v>
                </c:pt>
                <c:pt idx="305">
                  <c:v>44165</c:v>
                </c:pt>
                <c:pt idx="306">
                  <c:v>44166</c:v>
                </c:pt>
                <c:pt idx="307">
                  <c:v>44167</c:v>
                </c:pt>
                <c:pt idx="308">
                  <c:v>44168</c:v>
                </c:pt>
                <c:pt idx="309">
                  <c:v>44169</c:v>
                </c:pt>
                <c:pt idx="310">
                  <c:v>44170</c:v>
                </c:pt>
                <c:pt idx="311">
                  <c:v>44171</c:v>
                </c:pt>
                <c:pt idx="312">
                  <c:v>44172</c:v>
                </c:pt>
                <c:pt idx="313">
                  <c:v>44173</c:v>
                </c:pt>
                <c:pt idx="314">
                  <c:v>44174</c:v>
                </c:pt>
                <c:pt idx="315">
                  <c:v>44175</c:v>
                </c:pt>
                <c:pt idx="316">
                  <c:v>44176</c:v>
                </c:pt>
                <c:pt idx="317">
                  <c:v>44177</c:v>
                </c:pt>
                <c:pt idx="318">
                  <c:v>44178</c:v>
                </c:pt>
                <c:pt idx="319">
                  <c:v>44179</c:v>
                </c:pt>
                <c:pt idx="320">
                  <c:v>44180</c:v>
                </c:pt>
                <c:pt idx="321">
                  <c:v>44181</c:v>
                </c:pt>
                <c:pt idx="322">
                  <c:v>44182</c:v>
                </c:pt>
                <c:pt idx="323">
                  <c:v>44183</c:v>
                </c:pt>
                <c:pt idx="324">
                  <c:v>44184</c:v>
                </c:pt>
                <c:pt idx="325">
                  <c:v>44185</c:v>
                </c:pt>
                <c:pt idx="326">
                  <c:v>44186</c:v>
                </c:pt>
                <c:pt idx="327">
                  <c:v>44187</c:v>
                </c:pt>
                <c:pt idx="328">
                  <c:v>44188</c:v>
                </c:pt>
                <c:pt idx="329">
                  <c:v>44189</c:v>
                </c:pt>
                <c:pt idx="330">
                  <c:v>44190</c:v>
                </c:pt>
                <c:pt idx="331">
                  <c:v>44191</c:v>
                </c:pt>
                <c:pt idx="332">
                  <c:v>44192</c:v>
                </c:pt>
                <c:pt idx="333">
                  <c:v>44193</c:v>
                </c:pt>
                <c:pt idx="334">
                  <c:v>44194</c:v>
                </c:pt>
                <c:pt idx="335">
                  <c:v>44195</c:v>
                </c:pt>
                <c:pt idx="336">
                  <c:v>44196</c:v>
                </c:pt>
                <c:pt idx="337">
                  <c:v>44197</c:v>
                </c:pt>
                <c:pt idx="338">
                  <c:v>44198</c:v>
                </c:pt>
                <c:pt idx="339">
                  <c:v>44199</c:v>
                </c:pt>
                <c:pt idx="340">
                  <c:v>44200</c:v>
                </c:pt>
                <c:pt idx="341">
                  <c:v>44201</c:v>
                </c:pt>
                <c:pt idx="342">
                  <c:v>44202</c:v>
                </c:pt>
                <c:pt idx="343">
                  <c:v>44203</c:v>
                </c:pt>
                <c:pt idx="344">
                  <c:v>44204</c:v>
                </c:pt>
                <c:pt idx="345">
                  <c:v>44205</c:v>
                </c:pt>
                <c:pt idx="346">
                  <c:v>44206</c:v>
                </c:pt>
                <c:pt idx="347">
                  <c:v>44207</c:v>
                </c:pt>
                <c:pt idx="348">
                  <c:v>44208</c:v>
                </c:pt>
                <c:pt idx="349">
                  <c:v>44209</c:v>
                </c:pt>
                <c:pt idx="350">
                  <c:v>44210</c:v>
                </c:pt>
                <c:pt idx="351">
                  <c:v>44211</c:v>
                </c:pt>
                <c:pt idx="352">
                  <c:v>44212</c:v>
                </c:pt>
                <c:pt idx="353">
                  <c:v>44213</c:v>
                </c:pt>
                <c:pt idx="354">
                  <c:v>44214</c:v>
                </c:pt>
                <c:pt idx="355">
                  <c:v>44215</c:v>
                </c:pt>
                <c:pt idx="356">
                  <c:v>44216</c:v>
                </c:pt>
                <c:pt idx="357">
                  <c:v>44217</c:v>
                </c:pt>
                <c:pt idx="358">
                  <c:v>44218</c:v>
                </c:pt>
                <c:pt idx="359">
                  <c:v>44219</c:v>
                </c:pt>
                <c:pt idx="360">
                  <c:v>44220</c:v>
                </c:pt>
                <c:pt idx="361">
                  <c:v>44221</c:v>
                </c:pt>
                <c:pt idx="362">
                  <c:v>44222</c:v>
                </c:pt>
                <c:pt idx="363">
                  <c:v>44223</c:v>
                </c:pt>
                <c:pt idx="364">
                  <c:v>44224</c:v>
                </c:pt>
                <c:pt idx="365">
                  <c:v>44225</c:v>
                </c:pt>
                <c:pt idx="366">
                  <c:v>44226</c:v>
                </c:pt>
                <c:pt idx="367">
                  <c:v>44227</c:v>
                </c:pt>
                <c:pt idx="368">
                  <c:v>44228</c:v>
                </c:pt>
                <c:pt idx="369">
                  <c:v>44229</c:v>
                </c:pt>
                <c:pt idx="370">
                  <c:v>44230</c:v>
                </c:pt>
                <c:pt idx="371">
                  <c:v>44231</c:v>
                </c:pt>
                <c:pt idx="372">
                  <c:v>44232</c:v>
                </c:pt>
                <c:pt idx="373">
                  <c:v>44233</c:v>
                </c:pt>
                <c:pt idx="374">
                  <c:v>44234</c:v>
                </c:pt>
                <c:pt idx="375">
                  <c:v>44235</c:v>
                </c:pt>
                <c:pt idx="376">
                  <c:v>44236</c:v>
                </c:pt>
                <c:pt idx="377">
                  <c:v>44237</c:v>
                </c:pt>
                <c:pt idx="378">
                  <c:v>44238</c:v>
                </c:pt>
                <c:pt idx="379">
                  <c:v>44239</c:v>
                </c:pt>
                <c:pt idx="380">
                  <c:v>44240</c:v>
                </c:pt>
                <c:pt idx="381">
                  <c:v>44241</c:v>
                </c:pt>
                <c:pt idx="382">
                  <c:v>44242</c:v>
                </c:pt>
                <c:pt idx="383">
                  <c:v>44243</c:v>
                </c:pt>
                <c:pt idx="384">
                  <c:v>44244</c:v>
                </c:pt>
                <c:pt idx="385">
                  <c:v>44245</c:v>
                </c:pt>
                <c:pt idx="386">
                  <c:v>44246</c:v>
                </c:pt>
                <c:pt idx="387">
                  <c:v>44247</c:v>
                </c:pt>
                <c:pt idx="388">
                  <c:v>44248</c:v>
                </c:pt>
                <c:pt idx="389">
                  <c:v>44249</c:v>
                </c:pt>
                <c:pt idx="390">
                  <c:v>44250</c:v>
                </c:pt>
                <c:pt idx="391">
                  <c:v>44251</c:v>
                </c:pt>
                <c:pt idx="392">
                  <c:v>44252</c:v>
                </c:pt>
                <c:pt idx="393">
                  <c:v>44253</c:v>
                </c:pt>
                <c:pt idx="394">
                  <c:v>44254</c:v>
                </c:pt>
                <c:pt idx="395">
                  <c:v>44255</c:v>
                </c:pt>
                <c:pt idx="396">
                  <c:v>44256</c:v>
                </c:pt>
                <c:pt idx="397">
                  <c:v>44257</c:v>
                </c:pt>
                <c:pt idx="398">
                  <c:v>44258</c:v>
                </c:pt>
                <c:pt idx="399">
                  <c:v>44259</c:v>
                </c:pt>
                <c:pt idx="400">
                  <c:v>44260</c:v>
                </c:pt>
                <c:pt idx="401">
                  <c:v>44261</c:v>
                </c:pt>
                <c:pt idx="402">
                  <c:v>44262</c:v>
                </c:pt>
                <c:pt idx="403">
                  <c:v>44263</c:v>
                </c:pt>
                <c:pt idx="404">
                  <c:v>44264</c:v>
                </c:pt>
                <c:pt idx="405">
                  <c:v>44265</c:v>
                </c:pt>
                <c:pt idx="406">
                  <c:v>44266</c:v>
                </c:pt>
                <c:pt idx="407">
                  <c:v>44267</c:v>
                </c:pt>
                <c:pt idx="408">
                  <c:v>44268</c:v>
                </c:pt>
                <c:pt idx="409">
                  <c:v>44269</c:v>
                </c:pt>
                <c:pt idx="410">
                  <c:v>44270</c:v>
                </c:pt>
                <c:pt idx="411">
                  <c:v>44271</c:v>
                </c:pt>
                <c:pt idx="412">
                  <c:v>44272</c:v>
                </c:pt>
                <c:pt idx="413">
                  <c:v>44273</c:v>
                </c:pt>
                <c:pt idx="414">
                  <c:v>44274</c:v>
                </c:pt>
                <c:pt idx="415">
                  <c:v>44275</c:v>
                </c:pt>
                <c:pt idx="416">
                  <c:v>44276</c:v>
                </c:pt>
                <c:pt idx="417">
                  <c:v>44277</c:v>
                </c:pt>
                <c:pt idx="418">
                  <c:v>44278</c:v>
                </c:pt>
                <c:pt idx="419">
                  <c:v>44279</c:v>
                </c:pt>
                <c:pt idx="420">
                  <c:v>44280</c:v>
                </c:pt>
                <c:pt idx="421">
                  <c:v>44281</c:v>
                </c:pt>
                <c:pt idx="422">
                  <c:v>44282</c:v>
                </c:pt>
                <c:pt idx="423">
                  <c:v>44283</c:v>
                </c:pt>
                <c:pt idx="424">
                  <c:v>44284</c:v>
                </c:pt>
                <c:pt idx="425">
                  <c:v>44285</c:v>
                </c:pt>
                <c:pt idx="426">
                  <c:v>44286</c:v>
                </c:pt>
                <c:pt idx="427">
                  <c:v>44287</c:v>
                </c:pt>
                <c:pt idx="428">
                  <c:v>44288</c:v>
                </c:pt>
                <c:pt idx="429">
                  <c:v>44289</c:v>
                </c:pt>
                <c:pt idx="430">
                  <c:v>44290</c:v>
                </c:pt>
                <c:pt idx="431">
                  <c:v>44291</c:v>
                </c:pt>
                <c:pt idx="432">
                  <c:v>44292</c:v>
                </c:pt>
                <c:pt idx="433">
                  <c:v>44293</c:v>
                </c:pt>
                <c:pt idx="434">
                  <c:v>44294</c:v>
                </c:pt>
                <c:pt idx="435">
                  <c:v>44295</c:v>
                </c:pt>
                <c:pt idx="436">
                  <c:v>44296</c:v>
                </c:pt>
                <c:pt idx="437">
                  <c:v>44297</c:v>
                </c:pt>
                <c:pt idx="438">
                  <c:v>44298</c:v>
                </c:pt>
                <c:pt idx="439">
                  <c:v>44299</c:v>
                </c:pt>
                <c:pt idx="440">
                  <c:v>44300</c:v>
                </c:pt>
                <c:pt idx="441">
                  <c:v>44301</c:v>
                </c:pt>
                <c:pt idx="442">
                  <c:v>44302</c:v>
                </c:pt>
                <c:pt idx="443">
                  <c:v>44303</c:v>
                </c:pt>
                <c:pt idx="444">
                  <c:v>44304</c:v>
                </c:pt>
                <c:pt idx="445">
                  <c:v>44305</c:v>
                </c:pt>
                <c:pt idx="446">
                  <c:v>44306</c:v>
                </c:pt>
                <c:pt idx="447">
                  <c:v>44307</c:v>
                </c:pt>
                <c:pt idx="448">
                  <c:v>44308</c:v>
                </c:pt>
                <c:pt idx="449">
                  <c:v>44309</c:v>
                </c:pt>
                <c:pt idx="450">
                  <c:v>44310</c:v>
                </c:pt>
                <c:pt idx="451">
                  <c:v>44311</c:v>
                </c:pt>
                <c:pt idx="452">
                  <c:v>44312</c:v>
                </c:pt>
                <c:pt idx="453">
                  <c:v>44313</c:v>
                </c:pt>
                <c:pt idx="454">
                  <c:v>44314</c:v>
                </c:pt>
                <c:pt idx="455">
                  <c:v>44315</c:v>
                </c:pt>
                <c:pt idx="456">
                  <c:v>44316</c:v>
                </c:pt>
                <c:pt idx="457">
                  <c:v>44317</c:v>
                </c:pt>
                <c:pt idx="458">
                  <c:v>44318</c:v>
                </c:pt>
                <c:pt idx="459">
                  <c:v>44319</c:v>
                </c:pt>
                <c:pt idx="460">
                  <c:v>44320</c:v>
                </c:pt>
                <c:pt idx="461">
                  <c:v>44321</c:v>
                </c:pt>
                <c:pt idx="462">
                  <c:v>44322</c:v>
                </c:pt>
                <c:pt idx="463">
                  <c:v>44323</c:v>
                </c:pt>
                <c:pt idx="464">
                  <c:v>44324</c:v>
                </c:pt>
                <c:pt idx="465">
                  <c:v>44325</c:v>
                </c:pt>
                <c:pt idx="466">
                  <c:v>44326</c:v>
                </c:pt>
                <c:pt idx="467">
                  <c:v>44327</c:v>
                </c:pt>
                <c:pt idx="468">
                  <c:v>44328</c:v>
                </c:pt>
                <c:pt idx="469">
                  <c:v>44329</c:v>
                </c:pt>
                <c:pt idx="470">
                  <c:v>44330</c:v>
                </c:pt>
                <c:pt idx="471">
                  <c:v>44331</c:v>
                </c:pt>
                <c:pt idx="472">
                  <c:v>44332</c:v>
                </c:pt>
                <c:pt idx="473">
                  <c:v>44333</c:v>
                </c:pt>
                <c:pt idx="474">
                  <c:v>44334</c:v>
                </c:pt>
                <c:pt idx="475">
                  <c:v>44335</c:v>
                </c:pt>
                <c:pt idx="476">
                  <c:v>44336</c:v>
                </c:pt>
                <c:pt idx="477">
                  <c:v>44337</c:v>
                </c:pt>
                <c:pt idx="478">
                  <c:v>44338</c:v>
                </c:pt>
                <c:pt idx="479">
                  <c:v>44339</c:v>
                </c:pt>
                <c:pt idx="480">
                  <c:v>44340</c:v>
                </c:pt>
                <c:pt idx="481">
                  <c:v>44341</c:v>
                </c:pt>
                <c:pt idx="482">
                  <c:v>44342</c:v>
                </c:pt>
                <c:pt idx="483">
                  <c:v>44343</c:v>
                </c:pt>
                <c:pt idx="484">
                  <c:v>44344</c:v>
                </c:pt>
                <c:pt idx="485">
                  <c:v>44345</c:v>
                </c:pt>
                <c:pt idx="486">
                  <c:v>44346</c:v>
                </c:pt>
                <c:pt idx="487">
                  <c:v>44347</c:v>
                </c:pt>
                <c:pt idx="488">
                  <c:v>44348</c:v>
                </c:pt>
                <c:pt idx="489">
                  <c:v>44349</c:v>
                </c:pt>
                <c:pt idx="490">
                  <c:v>44350</c:v>
                </c:pt>
                <c:pt idx="491">
                  <c:v>44351</c:v>
                </c:pt>
                <c:pt idx="492">
                  <c:v>44352</c:v>
                </c:pt>
                <c:pt idx="493">
                  <c:v>44353</c:v>
                </c:pt>
                <c:pt idx="494">
                  <c:v>44354</c:v>
                </c:pt>
                <c:pt idx="495">
                  <c:v>44355</c:v>
                </c:pt>
                <c:pt idx="496">
                  <c:v>44356</c:v>
                </c:pt>
                <c:pt idx="497">
                  <c:v>44357</c:v>
                </c:pt>
                <c:pt idx="498">
                  <c:v>44358</c:v>
                </c:pt>
                <c:pt idx="499">
                  <c:v>44359</c:v>
                </c:pt>
                <c:pt idx="500">
                  <c:v>44360</c:v>
                </c:pt>
                <c:pt idx="501">
                  <c:v>44361</c:v>
                </c:pt>
                <c:pt idx="502">
                  <c:v>44362</c:v>
                </c:pt>
                <c:pt idx="503">
                  <c:v>44363</c:v>
                </c:pt>
                <c:pt idx="504">
                  <c:v>44364</c:v>
                </c:pt>
                <c:pt idx="505">
                  <c:v>44365</c:v>
                </c:pt>
                <c:pt idx="506">
                  <c:v>44366</c:v>
                </c:pt>
                <c:pt idx="507">
                  <c:v>44367</c:v>
                </c:pt>
                <c:pt idx="508">
                  <c:v>44368</c:v>
                </c:pt>
                <c:pt idx="509">
                  <c:v>44369</c:v>
                </c:pt>
                <c:pt idx="510">
                  <c:v>44370</c:v>
                </c:pt>
                <c:pt idx="511">
                  <c:v>44371</c:v>
                </c:pt>
                <c:pt idx="512">
                  <c:v>44372</c:v>
                </c:pt>
                <c:pt idx="513">
                  <c:v>44373</c:v>
                </c:pt>
                <c:pt idx="514">
                  <c:v>44374</c:v>
                </c:pt>
                <c:pt idx="515">
                  <c:v>44375</c:v>
                </c:pt>
              </c:numCache>
            </c:numRef>
          </c:cat>
          <c:val>
            <c:numRef>
              <c:f>'owid-covid-data-1'!$N$40904:$N$41419</c:f>
              <c:numCache>
                <c:formatCode>General</c:formatCode>
                <c:ptCount val="516"/>
                <c:pt idx="3" formatCode="0">
                  <c:v>4.285714285714286E-4</c:v>
                </c:pt>
                <c:pt idx="4" formatCode="0">
                  <c:v>2.8571428571428574E-4</c:v>
                </c:pt>
                <c:pt idx="5" formatCode="0">
                  <c:v>2.8571428571428574E-4</c:v>
                </c:pt>
                <c:pt idx="6" formatCode="0">
                  <c:v>2.8571428571428574E-4</c:v>
                </c:pt>
                <c:pt idx="7" formatCode="0">
                  <c:v>1.4285714285714287E-4</c:v>
                </c:pt>
                <c:pt idx="8" formatCode="0">
                  <c:v>0</c:v>
                </c:pt>
                <c:pt idx="9" formatCode="0">
                  <c:v>0</c:v>
                </c:pt>
                <c:pt idx="10" formatCode="0">
                  <c:v>0</c:v>
                </c:pt>
                <c:pt idx="11" formatCode="0">
                  <c:v>0</c:v>
                </c:pt>
                <c:pt idx="12" formatCode="0">
                  <c:v>0</c:v>
                </c:pt>
                <c:pt idx="13" formatCode="0">
                  <c:v>0</c:v>
                </c:pt>
                <c:pt idx="14" formatCode="0">
                  <c:v>0</c:v>
                </c:pt>
                <c:pt idx="15" formatCode="0">
                  <c:v>0</c:v>
                </c:pt>
                <c:pt idx="16" formatCode="0">
                  <c:v>0</c:v>
                </c:pt>
                <c:pt idx="17" formatCode="0">
                  <c:v>0</c:v>
                </c:pt>
                <c:pt idx="18" formatCode="0">
                  <c:v>0</c:v>
                </c:pt>
                <c:pt idx="19" formatCode="0">
                  <c:v>0</c:v>
                </c:pt>
                <c:pt idx="20" formatCode="0">
                  <c:v>0</c:v>
                </c:pt>
                <c:pt idx="21" formatCode="0">
                  <c:v>0</c:v>
                </c:pt>
                <c:pt idx="22" formatCode="0">
                  <c:v>0</c:v>
                </c:pt>
                <c:pt idx="23" formatCode="0">
                  <c:v>0</c:v>
                </c:pt>
                <c:pt idx="24" formatCode="0">
                  <c:v>0</c:v>
                </c:pt>
                <c:pt idx="25" formatCode="0">
                  <c:v>0</c:v>
                </c:pt>
                <c:pt idx="26" formatCode="0">
                  <c:v>0</c:v>
                </c:pt>
                <c:pt idx="27" formatCode="0">
                  <c:v>0</c:v>
                </c:pt>
                <c:pt idx="28" formatCode="0">
                  <c:v>0</c:v>
                </c:pt>
                <c:pt idx="29" formatCode="0">
                  <c:v>1.4285714285714287E-4</c:v>
                </c:pt>
                <c:pt idx="30" formatCode="0">
                  <c:v>1.4285714285714287E-4</c:v>
                </c:pt>
                <c:pt idx="31" formatCode="0">
                  <c:v>2.5714285714285717E-3</c:v>
                </c:pt>
                <c:pt idx="32" formatCode="0">
                  <c:v>2.7142857142857147E-3</c:v>
                </c:pt>
                <c:pt idx="33" formatCode="0">
                  <c:v>2.8571428571428576E-3</c:v>
                </c:pt>
                <c:pt idx="34" formatCode="0">
                  <c:v>3.1428571428571439E-3</c:v>
                </c:pt>
                <c:pt idx="35" formatCode="0">
                  <c:v>3.7142857142857151E-3</c:v>
                </c:pt>
                <c:pt idx="36" formatCode="0">
                  <c:v>4.000000000000001E-3</c:v>
                </c:pt>
                <c:pt idx="37" formatCode="0">
                  <c:v>5.2857142857142868E-3</c:v>
                </c:pt>
                <c:pt idx="38" formatCode="0">
                  <c:v>3.428571428571428E-3</c:v>
                </c:pt>
                <c:pt idx="39" formatCode="0">
                  <c:v>4.4285714285714284E-3</c:v>
                </c:pt>
                <c:pt idx="40" formatCode="0">
                  <c:v>5.2857142857142868E-3</c:v>
                </c:pt>
                <c:pt idx="41" formatCode="0">
                  <c:v>7.0000000000000001E-3</c:v>
                </c:pt>
                <c:pt idx="42" formatCode="0">
                  <c:v>7.571428571428571E-3</c:v>
                </c:pt>
                <c:pt idx="43" formatCode="0">
                  <c:v>7.7142857142857135E-3</c:v>
                </c:pt>
                <c:pt idx="44" formatCode="0">
                  <c:v>8.8571428571428568E-3</c:v>
                </c:pt>
                <c:pt idx="45" formatCode="0">
                  <c:v>9.7142857142857135E-3</c:v>
                </c:pt>
                <c:pt idx="46" formatCode="0">
                  <c:v>1.2571428571428572E-2</c:v>
                </c:pt>
                <c:pt idx="47" formatCode="0">
                  <c:v>1.6714285714285713E-2</c:v>
                </c:pt>
                <c:pt idx="48" formatCode="0">
                  <c:v>2.3571428571428573E-2</c:v>
                </c:pt>
                <c:pt idx="49" formatCode="0">
                  <c:v>2.9285714285714286E-2</c:v>
                </c:pt>
                <c:pt idx="50" formatCode="0">
                  <c:v>3.9428571428571431E-2</c:v>
                </c:pt>
                <c:pt idx="51" formatCode="0">
                  <c:v>4.0857142857142863E-2</c:v>
                </c:pt>
                <c:pt idx="52" formatCode="0">
                  <c:v>5.1999999999999998E-2</c:v>
                </c:pt>
                <c:pt idx="53" formatCode="0">
                  <c:v>5.5285714285714285E-2</c:v>
                </c:pt>
                <c:pt idx="54" formatCode="0">
                  <c:v>6.6714285714285712E-2</c:v>
                </c:pt>
                <c:pt idx="55" formatCode="0">
                  <c:v>6.8142857142857144E-2</c:v>
                </c:pt>
                <c:pt idx="56" formatCode="0">
                  <c:v>6.5142857142857141E-2</c:v>
                </c:pt>
                <c:pt idx="57" formatCode="0">
                  <c:v>7.7857142857142861E-2</c:v>
                </c:pt>
                <c:pt idx="58" formatCode="0">
                  <c:v>8.9142857142857149E-2</c:v>
                </c:pt>
                <c:pt idx="59" formatCode="0">
                  <c:v>0.13885714285714285</c:v>
                </c:pt>
                <c:pt idx="60" formatCode="0">
                  <c:v>0.188</c:v>
                </c:pt>
                <c:pt idx="61" formatCode="0">
                  <c:v>0.17385714285714285</c:v>
                </c:pt>
                <c:pt idx="62" formatCode="0">
                  <c:v>0.21685714285714286</c:v>
                </c:pt>
                <c:pt idx="63" formatCode="0">
                  <c:v>0.2654285714285714</c:v>
                </c:pt>
                <c:pt idx="64" formatCode="0">
                  <c:v>0.36514285714285716</c:v>
                </c:pt>
                <c:pt idx="65" formatCode="0">
                  <c:v>0.40514285714285719</c:v>
                </c:pt>
                <c:pt idx="66" formatCode="0">
                  <c:v>0.40542857142857153</c:v>
                </c:pt>
                <c:pt idx="67" formatCode="0">
                  <c:v>0.43271428571428572</c:v>
                </c:pt>
                <c:pt idx="68" formatCode="0">
                  <c:v>0.52071428571428569</c:v>
                </c:pt>
                <c:pt idx="69" formatCode="0">
                  <c:v>0.55514285714285716</c:v>
                </c:pt>
                <c:pt idx="70" formatCode="0">
                  <c:v>0.58128571428571429</c:v>
                </c:pt>
                <c:pt idx="71" formatCode="0">
                  <c:v>0.5872857142857143</c:v>
                </c:pt>
                <c:pt idx="72" formatCode="0">
                  <c:v>0.63914285714285701</c:v>
                </c:pt>
                <c:pt idx="73" formatCode="0">
                  <c:v>0.66300000000000003</c:v>
                </c:pt>
                <c:pt idx="74" formatCode="0">
                  <c:v>0.69399999999999995</c:v>
                </c:pt>
                <c:pt idx="75" formatCode="0">
                  <c:v>0.69900000000000007</c:v>
                </c:pt>
                <c:pt idx="76" formatCode="0">
                  <c:v>0.75314285714285722</c:v>
                </c:pt>
                <c:pt idx="77" formatCode="0">
                  <c:v>0.87057142857142866</c:v>
                </c:pt>
                <c:pt idx="78" formatCode="0">
                  <c:v>0.83714285714285719</c:v>
                </c:pt>
                <c:pt idx="79" formatCode="0">
                  <c:v>0.88971428571428568</c:v>
                </c:pt>
                <c:pt idx="80" formatCode="0">
                  <c:v>0.93685714285714283</c:v>
                </c:pt>
                <c:pt idx="81" formatCode="0">
                  <c:v>0.998857142857143</c:v>
                </c:pt>
                <c:pt idx="82" formatCode="0">
                  <c:v>1.0538571428571428</c:v>
                </c:pt>
                <c:pt idx="83" formatCode="0">
                  <c:v>1.0934285714285714</c:v>
                </c:pt>
                <c:pt idx="84" formatCode="0">
                  <c:v>1.0637142857142856</c:v>
                </c:pt>
                <c:pt idx="85" formatCode="0">
                  <c:v>1.1295714285714287</c:v>
                </c:pt>
                <c:pt idx="86" formatCode="0">
                  <c:v>1.1638571428571429</c:v>
                </c:pt>
                <c:pt idx="87" formatCode="0">
                  <c:v>1.2101428571428572</c:v>
                </c:pt>
                <c:pt idx="88" formatCode="0">
                  <c:v>1.2198571428571428</c:v>
                </c:pt>
                <c:pt idx="89" formatCode="0">
                  <c:v>1.3172857142857144</c:v>
                </c:pt>
                <c:pt idx="90" formatCode="0">
                  <c:v>1.3887142857142858</c:v>
                </c:pt>
                <c:pt idx="91" formatCode="0">
                  <c:v>1.5128571428571429</c:v>
                </c:pt>
                <c:pt idx="92" formatCode="0">
                  <c:v>1.7582857142857142</c:v>
                </c:pt>
                <c:pt idx="93" formatCode="0">
                  <c:v>1.8711428571428572</c:v>
                </c:pt>
                <c:pt idx="94" formatCode="0">
                  <c:v>2.0625714285714287</c:v>
                </c:pt>
                <c:pt idx="95" formatCode="0">
                  <c:v>2.2244285714285716</c:v>
                </c:pt>
                <c:pt idx="96" formatCode="0">
                  <c:v>2.322714285714286</c:v>
                </c:pt>
                <c:pt idx="97" formatCode="0">
                  <c:v>2.3921428571428573</c:v>
                </c:pt>
                <c:pt idx="98" formatCode="0">
                  <c:v>2.552285714285714</c:v>
                </c:pt>
                <c:pt idx="99" formatCode="0">
                  <c:v>2.5187142857142857</c:v>
                </c:pt>
                <c:pt idx="100" formatCode="0">
                  <c:v>2.576857142857143</c:v>
                </c:pt>
                <c:pt idx="101" formatCode="0">
                  <c:v>2.5951428571428572</c:v>
                </c:pt>
                <c:pt idx="102" formatCode="0">
                  <c:v>2.6550000000000002</c:v>
                </c:pt>
                <c:pt idx="103" formatCode="0">
                  <c:v>2.7008571428571431</c:v>
                </c:pt>
                <c:pt idx="104" formatCode="0">
                  <c:v>2.8821428571428567</c:v>
                </c:pt>
                <c:pt idx="105" formatCode="0">
                  <c:v>2.9542857142857137</c:v>
                </c:pt>
                <c:pt idx="106" formatCode="0">
                  <c:v>3.0601428571428571</c:v>
                </c:pt>
                <c:pt idx="107" formatCode="0">
                  <c:v>3.3315714285714289</c:v>
                </c:pt>
                <c:pt idx="108" formatCode="0">
                  <c:v>3.5168571428571433</c:v>
                </c:pt>
                <c:pt idx="109" formatCode="0">
                  <c:v>3.7502857142857144</c:v>
                </c:pt>
                <c:pt idx="110" formatCode="0">
                  <c:v>4.0381428571428568</c:v>
                </c:pt>
                <c:pt idx="111" formatCode="0">
                  <c:v>4.2208571428571426</c:v>
                </c:pt>
                <c:pt idx="112" formatCode="0">
                  <c:v>4.4344285714285716</c:v>
                </c:pt>
                <c:pt idx="113" formatCode="0">
                  <c:v>4.6191428571428572</c:v>
                </c:pt>
                <c:pt idx="114" formatCode="0">
                  <c:v>4.5877142857142861</c:v>
                </c:pt>
                <c:pt idx="115" formatCode="0">
                  <c:v>4.7678571428571432</c:v>
                </c:pt>
                <c:pt idx="116" formatCode="0">
                  <c:v>4.8820000000000006</c:v>
                </c:pt>
                <c:pt idx="117" formatCode="0">
                  <c:v>5.0411428571428569</c:v>
                </c:pt>
                <c:pt idx="118" formatCode="0">
                  <c:v>5.2178571428571425</c:v>
                </c:pt>
                <c:pt idx="119" formatCode="0">
                  <c:v>5.390714285714286</c:v>
                </c:pt>
                <c:pt idx="120" formatCode="0">
                  <c:v>5.5301428571428577</c:v>
                </c:pt>
                <c:pt idx="121" formatCode="0">
                  <c:v>5.8384285714285724</c:v>
                </c:pt>
                <c:pt idx="122" formatCode="0">
                  <c:v>6.0805714285714298</c:v>
                </c:pt>
                <c:pt idx="123" formatCode="0">
                  <c:v>6.3485714285714279</c:v>
                </c:pt>
                <c:pt idx="124" formatCode="0">
                  <c:v>6.49</c:v>
                </c:pt>
                <c:pt idx="125" formatCode="0">
                  <c:v>6.7075714285714279</c:v>
                </c:pt>
                <c:pt idx="126" formatCode="0">
                  <c:v>6.9230000000000009</c:v>
                </c:pt>
                <c:pt idx="127" formatCode="0">
                  <c:v>6.9934285714285718</c:v>
                </c:pt>
                <c:pt idx="128" formatCode="0">
                  <c:v>7.137999999999999</c:v>
                </c:pt>
                <c:pt idx="129" formatCode="0">
                  <c:v>7.2235714285714296</c:v>
                </c:pt>
                <c:pt idx="130" formatCode="0">
                  <c:v>7.3312857142857144</c:v>
                </c:pt>
                <c:pt idx="131" formatCode="0">
                  <c:v>7.5369999999999999</c:v>
                </c:pt>
                <c:pt idx="132" formatCode="0">
                  <c:v>7.6912857142857147</c:v>
                </c:pt>
                <c:pt idx="133" formatCode="0">
                  <c:v>7.757428571428572</c:v>
                </c:pt>
                <c:pt idx="134" formatCode="0">
                  <c:v>7.9878571428571439</c:v>
                </c:pt>
                <c:pt idx="135" formatCode="0">
                  <c:v>8.0661428571428555</c:v>
                </c:pt>
                <c:pt idx="136" formatCode="0">
                  <c:v>8.3168571428571436</c:v>
                </c:pt>
                <c:pt idx="137" formatCode="0">
                  <c:v>8.5918571428571422</c:v>
                </c:pt>
                <c:pt idx="138" formatCode="0">
                  <c:v>8.9084285714285709</c:v>
                </c:pt>
                <c:pt idx="139" formatCode="0">
                  <c:v>9.2681428571428572</c:v>
                </c:pt>
                <c:pt idx="140" formatCode="0">
                  <c:v>9.6127142857142847</c:v>
                </c:pt>
                <c:pt idx="141" formatCode="0">
                  <c:v>10.054285714285713</c:v>
                </c:pt>
                <c:pt idx="142" formatCode="0">
                  <c:v>10.571285714285713</c:v>
                </c:pt>
                <c:pt idx="143" formatCode="0">
                  <c:v>10.989571428571429</c:v>
                </c:pt>
                <c:pt idx="144" formatCode="0">
                  <c:v>11.373571428571427</c:v>
                </c:pt>
                <c:pt idx="145" formatCode="0">
                  <c:v>11.791285714285712</c:v>
                </c:pt>
                <c:pt idx="146" formatCode="0">
                  <c:v>12.257428571428571</c:v>
                </c:pt>
                <c:pt idx="147" formatCode="0">
                  <c:v>12.736571428571427</c:v>
                </c:pt>
                <c:pt idx="148" formatCode="0">
                  <c:v>13.108142857142855</c:v>
                </c:pt>
                <c:pt idx="149" formatCode="0">
                  <c:v>13.384857142857141</c:v>
                </c:pt>
                <c:pt idx="150" formatCode="0">
                  <c:v>13.616571428571428</c:v>
                </c:pt>
                <c:pt idx="151" formatCode="0">
                  <c:v>13.99</c:v>
                </c:pt>
                <c:pt idx="152" formatCode="0">
                  <c:v>14.426857142857145</c:v>
                </c:pt>
                <c:pt idx="153" formatCode="0">
                  <c:v>14.938571428571432</c:v>
                </c:pt>
                <c:pt idx="154" formatCode="0">
                  <c:v>15.434285714285716</c:v>
                </c:pt>
                <c:pt idx="155" formatCode="0">
                  <c:v>15.820285714285715</c:v>
                </c:pt>
                <c:pt idx="156" formatCode="0">
                  <c:v>16.245999999999999</c:v>
                </c:pt>
                <c:pt idx="157" formatCode="0">
                  <c:v>16.837999999999997</c:v>
                </c:pt>
                <c:pt idx="158" formatCode="0">
                  <c:v>17.417999999999999</c:v>
                </c:pt>
                <c:pt idx="159" formatCode="0">
                  <c:v>17.867571428571427</c:v>
                </c:pt>
                <c:pt idx="160" formatCode="0">
                  <c:v>18.256428571428572</c:v>
                </c:pt>
                <c:pt idx="161" formatCode="0">
                  <c:v>18.720571428571425</c:v>
                </c:pt>
                <c:pt idx="162" formatCode="0">
                  <c:v>19.367285714285714</c:v>
                </c:pt>
                <c:pt idx="163" formatCode="0">
                  <c:v>20.058285714285713</c:v>
                </c:pt>
                <c:pt idx="164" formatCode="0">
                  <c:v>20.86542857142857</c:v>
                </c:pt>
                <c:pt idx="165" formatCode="0">
                  <c:v>21.742142857142856</c:v>
                </c:pt>
                <c:pt idx="166" formatCode="0">
                  <c:v>22.584571428571426</c:v>
                </c:pt>
                <c:pt idx="167" formatCode="0">
                  <c:v>23.629142857142856</c:v>
                </c:pt>
                <c:pt idx="168" formatCode="0">
                  <c:v>24.839571428571428</c:v>
                </c:pt>
                <c:pt idx="169" formatCode="0">
                  <c:v>25.733285714285717</c:v>
                </c:pt>
                <c:pt idx="170" formatCode="0">
                  <c:v>26.593714285714288</c:v>
                </c:pt>
                <c:pt idx="171" formatCode="0">
                  <c:v>27.943999999999999</c:v>
                </c:pt>
                <c:pt idx="172" formatCode="0">
                  <c:v>29.427999999999997</c:v>
                </c:pt>
                <c:pt idx="173" formatCode="0">
                  <c:v>30.84242857142857</c:v>
                </c:pt>
                <c:pt idx="174" formatCode="0">
                  <c:v>31.868714285714283</c:v>
                </c:pt>
                <c:pt idx="175" formatCode="0">
                  <c:v>32.857999999999997</c:v>
                </c:pt>
                <c:pt idx="176" formatCode="0">
                  <c:v>33.616285714285716</c:v>
                </c:pt>
                <c:pt idx="177" formatCode="0">
                  <c:v>35.050571428571423</c:v>
                </c:pt>
                <c:pt idx="178" formatCode="0">
                  <c:v>35.524142857142856</c:v>
                </c:pt>
                <c:pt idx="179" formatCode="0">
                  <c:v>35.883571428571422</c:v>
                </c:pt>
                <c:pt idx="180" formatCode="0">
                  <c:v>37.159571428571432</c:v>
                </c:pt>
                <c:pt idx="181" formatCode="0">
                  <c:v>37.793571428571433</c:v>
                </c:pt>
                <c:pt idx="182" formatCode="0">
                  <c:v>38.103142857142856</c:v>
                </c:pt>
                <c:pt idx="183" formatCode="0">
                  <c:v>38.889142857142858</c:v>
                </c:pt>
                <c:pt idx="184" formatCode="0">
                  <c:v>38.983714285714278</c:v>
                </c:pt>
                <c:pt idx="185" formatCode="0">
                  <c:v>39.603571428571435</c:v>
                </c:pt>
                <c:pt idx="186" formatCode="0">
                  <c:v>40.613428571428571</c:v>
                </c:pt>
                <c:pt idx="187" formatCode="0">
                  <c:v>40.643999999999998</c:v>
                </c:pt>
                <c:pt idx="188" formatCode="0">
                  <c:v>41.644428571428577</c:v>
                </c:pt>
                <c:pt idx="189" formatCode="0">
                  <c:v>42.585714285714282</c:v>
                </c:pt>
                <c:pt idx="190" formatCode="0">
                  <c:v>42.746285714285712</c:v>
                </c:pt>
                <c:pt idx="191" formatCode="0">
                  <c:v>43.621428571428567</c:v>
                </c:pt>
                <c:pt idx="192" formatCode="0">
                  <c:v>44.73085714285714</c:v>
                </c:pt>
                <c:pt idx="193" formatCode="0">
                  <c:v>44.939428571428572</c:v>
                </c:pt>
                <c:pt idx="194" formatCode="0">
                  <c:v>45.270142857142851</c:v>
                </c:pt>
                <c:pt idx="195" formatCode="0">
                  <c:v>45.231857142857145</c:v>
                </c:pt>
                <c:pt idx="196" formatCode="0">
                  <c:v>44.781142857142861</c:v>
                </c:pt>
                <c:pt idx="197" formatCode="0">
                  <c:v>44.927857142857135</c:v>
                </c:pt>
                <c:pt idx="198" formatCode="0">
                  <c:v>45.301428571428566</c:v>
                </c:pt>
                <c:pt idx="199" formatCode="0">
                  <c:v>45.578142857142858</c:v>
                </c:pt>
                <c:pt idx="200" formatCode="0">
                  <c:v>46.028142857142868</c:v>
                </c:pt>
                <c:pt idx="201" formatCode="0">
                  <c:v>46.56071428571429</c:v>
                </c:pt>
                <c:pt idx="202" formatCode="0">
                  <c:v>47.1</c:v>
                </c:pt>
                <c:pt idx="203" formatCode="0">
                  <c:v>47.48271428571428</c:v>
                </c:pt>
                <c:pt idx="204" formatCode="0">
                  <c:v>48.099428571428568</c:v>
                </c:pt>
                <c:pt idx="205" formatCode="0">
                  <c:v>47.338857142857137</c:v>
                </c:pt>
                <c:pt idx="206" formatCode="0">
                  <c:v>48.996714285714283</c:v>
                </c:pt>
                <c:pt idx="207" formatCode="0">
                  <c:v>49.862857142857138</c:v>
                </c:pt>
                <c:pt idx="208" formatCode="0">
                  <c:v>50.545571428571421</c:v>
                </c:pt>
                <c:pt idx="209" formatCode="0">
                  <c:v>51.531285714285708</c:v>
                </c:pt>
                <c:pt idx="210" formatCode="0">
                  <c:v>53.302000000000007</c:v>
                </c:pt>
                <c:pt idx="211" formatCode="0">
                  <c:v>54.228000000000002</c:v>
                </c:pt>
                <c:pt idx="212" formatCode="0">
                  <c:v>56.415571428571425</c:v>
                </c:pt>
                <c:pt idx="213" formatCode="0">
                  <c:v>56.228857142857137</c:v>
                </c:pt>
                <c:pt idx="214" formatCode="0">
                  <c:v>56.85771428571428</c:v>
                </c:pt>
                <c:pt idx="215" formatCode="0">
                  <c:v>57.888857142857141</c:v>
                </c:pt>
                <c:pt idx="216" formatCode="0">
                  <c:v>59.117714285714285</c:v>
                </c:pt>
                <c:pt idx="217" formatCode="0">
                  <c:v>60.389857142857139</c:v>
                </c:pt>
                <c:pt idx="218" formatCode="0">
                  <c:v>60.999428571428567</c:v>
                </c:pt>
                <c:pt idx="219" formatCode="0">
                  <c:v>62.174285714285716</c:v>
                </c:pt>
                <c:pt idx="220" formatCode="0">
                  <c:v>63.401142857142865</c:v>
                </c:pt>
                <c:pt idx="221" formatCode="0">
                  <c:v>64.768571428571434</c:v>
                </c:pt>
                <c:pt idx="222" formatCode="0">
                  <c:v>65.921571428571426</c:v>
                </c:pt>
                <c:pt idx="223" formatCode="0">
                  <c:v>66.308714285714274</c:v>
                </c:pt>
                <c:pt idx="224" formatCode="0">
                  <c:v>66.440142857142845</c:v>
                </c:pt>
                <c:pt idx="225" formatCode="0">
                  <c:v>67.26828571428571</c:v>
                </c:pt>
                <c:pt idx="226" formatCode="0">
                  <c:v>67.311428571428578</c:v>
                </c:pt>
                <c:pt idx="227" formatCode="0">
                  <c:v>67.534857142857149</c:v>
                </c:pt>
                <c:pt idx="228" formatCode="0">
                  <c:v>67.521714285714296</c:v>
                </c:pt>
                <c:pt idx="229" formatCode="0">
                  <c:v>67.08342857142857</c:v>
                </c:pt>
                <c:pt idx="230" formatCode="0">
                  <c:v>66.900571428571439</c:v>
                </c:pt>
                <c:pt idx="231" formatCode="0">
                  <c:v>66.371571428571428</c:v>
                </c:pt>
                <c:pt idx="232" formatCode="0">
                  <c:v>65.468285714285713</c:v>
                </c:pt>
                <c:pt idx="233" formatCode="0">
                  <c:v>64.766857142857148</c:v>
                </c:pt>
                <c:pt idx="234" formatCode="0">
                  <c:v>63.588285714285725</c:v>
                </c:pt>
                <c:pt idx="235" formatCode="0">
                  <c:v>62.514571428571436</c:v>
                </c:pt>
                <c:pt idx="236" formatCode="0">
                  <c:v>61.689000000000007</c:v>
                </c:pt>
                <c:pt idx="237" formatCode="0">
                  <c:v>61.274428571428579</c:v>
                </c:pt>
                <c:pt idx="238" formatCode="0">
                  <c:v>60.778428571428563</c:v>
                </c:pt>
                <c:pt idx="239" formatCode="0">
                  <c:v>60.313142857142857</c:v>
                </c:pt>
                <c:pt idx="240" formatCode="0">
                  <c:v>60.015571428571427</c:v>
                </c:pt>
                <c:pt idx="241" formatCode="0">
                  <c:v>60.048000000000002</c:v>
                </c:pt>
                <c:pt idx="242" formatCode="0">
                  <c:v>59.575142857142858</c:v>
                </c:pt>
                <c:pt idx="243" formatCode="0">
                  <c:v>58.965857142857146</c:v>
                </c:pt>
                <c:pt idx="244" formatCode="0">
                  <c:v>57.643714285714282</c:v>
                </c:pt>
                <c:pt idx="245" formatCode="0">
                  <c:v>56.843714285714277</c:v>
                </c:pt>
                <c:pt idx="246" formatCode="0">
                  <c:v>55.878714285714288</c:v>
                </c:pt>
                <c:pt idx="247" formatCode="0">
                  <c:v>55.006714285714288</c:v>
                </c:pt>
                <c:pt idx="248" formatCode="0">
                  <c:v>54.147714285714294</c:v>
                </c:pt>
                <c:pt idx="249" formatCode="0">
                  <c:v>53.010285714285715</c:v>
                </c:pt>
                <c:pt idx="250" formatCode="0">
                  <c:v>52.368000000000002</c:v>
                </c:pt>
                <c:pt idx="251" formatCode="0">
                  <c:v>52.218428571428582</c:v>
                </c:pt>
                <c:pt idx="252" formatCode="0">
                  <c:v>51.420285714285718</c:v>
                </c:pt>
                <c:pt idx="253" formatCode="0">
                  <c:v>50.807000000000002</c:v>
                </c:pt>
                <c:pt idx="254" formatCode="0">
                  <c:v>49.923000000000009</c:v>
                </c:pt>
                <c:pt idx="255" formatCode="0">
                  <c:v>48.803428571428576</c:v>
                </c:pt>
                <c:pt idx="256" formatCode="0">
                  <c:v>48.065857142857148</c:v>
                </c:pt>
                <c:pt idx="257" formatCode="0">
                  <c:v>46.921000000000006</c:v>
                </c:pt>
                <c:pt idx="258" formatCode="0">
                  <c:v>45.625714285714288</c:v>
                </c:pt>
                <c:pt idx="259" formatCode="0">
                  <c:v>44.485999999999997</c:v>
                </c:pt>
                <c:pt idx="260" formatCode="0">
                  <c:v>43.600714285714282</c:v>
                </c:pt>
                <c:pt idx="261" formatCode="0">
                  <c:v>42.62085714285714</c:v>
                </c:pt>
                <c:pt idx="262" formatCode="0">
                  <c:v>41.392142857142858</c:v>
                </c:pt>
                <c:pt idx="263" formatCode="0">
                  <c:v>40.46</c:v>
                </c:pt>
                <c:pt idx="264" formatCode="0">
                  <c:v>39.544714285714285</c:v>
                </c:pt>
                <c:pt idx="265" formatCode="0">
                  <c:v>38.329142857142863</c:v>
                </c:pt>
                <c:pt idx="266" formatCode="0">
                  <c:v>37.234571428571435</c:v>
                </c:pt>
                <c:pt idx="267" formatCode="0">
                  <c:v>36.166142857142852</c:v>
                </c:pt>
                <c:pt idx="268" formatCode="0">
                  <c:v>35.115285714285719</c:v>
                </c:pt>
                <c:pt idx="269" formatCode="0">
                  <c:v>34.498571428571431</c:v>
                </c:pt>
                <c:pt idx="270" formatCode="0">
                  <c:v>33.906571428571432</c:v>
                </c:pt>
                <c:pt idx="271" formatCode="0">
                  <c:v>33.378428571428572</c:v>
                </c:pt>
                <c:pt idx="272" formatCode="0">
                  <c:v>33.050714285714285</c:v>
                </c:pt>
                <c:pt idx="273" formatCode="0">
                  <c:v>33.059285714285714</c:v>
                </c:pt>
                <c:pt idx="274" formatCode="0">
                  <c:v>33.249857142857145</c:v>
                </c:pt>
                <c:pt idx="275" formatCode="0">
                  <c:v>33.494285714285716</c:v>
                </c:pt>
                <c:pt idx="276" formatCode="0">
                  <c:v>33.528285714285708</c:v>
                </c:pt>
                <c:pt idx="277" formatCode="0">
                  <c:v>33.423714285714283</c:v>
                </c:pt>
                <c:pt idx="278" formatCode="0">
                  <c:v>33.639857142857146</c:v>
                </c:pt>
                <c:pt idx="279" formatCode="0">
                  <c:v>33.506428571428572</c:v>
                </c:pt>
                <c:pt idx="280" formatCode="0">
                  <c:v>33.576000000000008</c:v>
                </c:pt>
                <c:pt idx="281" formatCode="0">
                  <c:v>33.55142857142858</c:v>
                </c:pt>
                <c:pt idx="282" formatCode="0">
                  <c:v>33.347285714285718</c:v>
                </c:pt>
                <c:pt idx="283" formatCode="0">
                  <c:v>33.108714285714285</c:v>
                </c:pt>
                <c:pt idx="284" formatCode="0">
                  <c:v>32.823142857142855</c:v>
                </c:pt>
                <c:pt idx="285" formatCode="0">
                  <c:v>32.235999999999997</c:v>
                </c:pt>
                <c:pt idx="286" formatCode="0">
                  <c:v>31.76257142857143</c:v>
                </c:pt>
                <c:pt idx="287" formatCode="0">
                  <c:v>30.172999999999998</c:v>
                </c:pt>
                <c:pt idx="288" formatCode="0">
                  <c:v>29.250714285714285</c:v>
                </c:pt>
                <c:pt idx="289" formatCode="0">
                  <c:v>28.664285714285718</c:v>
                </c:pt>
                <c:pt idx="290" formatCode="0">
                  <c:v>28.42314285714286</c:v>
                </c:pt>
                <c:pt idx="291" formatCode="0">
                  <c:v>28.526999999999997</c:v>
                </c:pt>
                <c:pt idx="292" formatCode="0">
                  <c:v>28.687142857142856</c:v>
                </c:pt>
                <c:pt idx="293" formatCode="0">
                  <c:v>29.11242857142857</c:v>
                </c:pt>
                <c:pt idx="294" formatCode="0">
                  <c:v>30.511142857142854</c:v>
                </c:pt>
                <c:pt idx="295" formatCode="0">
                  <c:v>31.423285714285715</c:v>
                </c:pt>
                <c:pt idx="296" formatCode="0">
                  <c:v>32.01942857142857</c:v>
                </c:pt>
                <c:pt idx="297" formatCode="0">
                  <c:v>31.906857142857142</c:v>
                </c:pt>
                <c:pt idx="298" formatCode="0">
                  <c:v>31.616999999999997</c:v>
                </c:pt>
                <c:pt idx="299" formatCode="0">
                  <c:v>31.108714285714285</c:v>
                </c:pt>
                <c:pt idx="300" formatCode="0">
                  <c:v>30.756857142857143</c:v>
                </c:pt>
                <c:pt idx="301" formatCode="0">
                  <c:v>30.209571428571429</c:v>
                </c:pt>
                <c:pt idx="302" formatCode="0">
                  <c:v>29.499714285714287</c:v>
                </c:pt>
                <c:pt idx="303" formatCode="0">
                  <c:v>28.695285714285717</c:v>
                </c:pt>
                <c:pt idx="304" formatCode="0">
                  <c:v>27.770142857142861</c:v>
                </c:pt>
                <c:pt idx="305" formatCode="0">
                  <c:v>27.098571428571429</c:v>
                </c:pt>
                <c:pt idx="306" formatCode="0">
                  <c:v>26.61514285714286</c:v>
                </c:pt>
                <c:pt idx="307" formatCode="0">
                  <c:v>26.014857142857142</c:v>
                </c:pt>
                <c:pt idx="308" formatCode="0">
                  <c:v>25.415285714285712</c:v>
                </c:pt>
                <c:pt idx="309" formatCode="0">
                  <c:v>24.944142857142857</c:v>
                </c:pt>
                <c:pt idx="310" formatCode="0">
                  <c:v>24.475714285714286</c:v>
                </c:pt>
                <c:pt idx="311" formatCode="0">
                  <c:v>24.058428571428575</c:v>
                </c:pt>
                <c:pt idx="312" formatCode="0">
                  <c:v>23.310857142857142</c:v>
                </c:pt>
                <c:pt idx="313" formatCode="0">
                  <c:v>22.625571428571426</c:v>
                </c:pt>
                <c:pt idx="314" formatCode="0">
                  <c:v>22.029571428571426</c:v>
                </c:pt>
                <c:pt idx="315" formatCode="0">
                  <c:v>21.417857142857141</c:v>
                </c:pt>
                <c:pt idx="316" formatCode="0">
                  <c:v>20.951857142857143</c:v>
                </c:pt>
                <c:pt idx="317" formatCode="0">
                  <c:v>20.362000000000002</c:v>
                </c:pt>
                <c:pt idx="318" formatCode="0">
                  <c:v>19.584428571428571</c:v>
                </c:pt>
                <c:pt idx="319" formatCode="0">
                  <c:v>18.913285714285713</c:v>
                </c:pt>
                <c:pt idx="320" formatCode="0">
                  <c:v>18.408142857142856</c:v>
                </c:pt>
                <c:pt idx="321" formatCode="0">
                  <c:v>18.032428571428571</c:v>
                </c:pt>
                <c:pt idx="322" formatCode="0">
                  <c:v>17.749285714285715</c:v>
                </c:pt>
                <c:pt idx="323" formatCode="0">
                  <c:v>17.489571428571431</c:v>
                </c:pt>
                <c:pt idx="324" formatCode="0">
                  <c:v>17.237857142857145</c:v>
                </c:pt>
                <c:pt idx="325" formatCode="0">
                  <c:v>17.310571428571428</c:v>
                </c:pt>
                <c:pt idx="326" formatCode="0">
                  <c:v>17.328857142857142</c:v>
                </c:pt>
                <c:pt idx="327" formatCode="0">
                  <c:v>17.03085714285714</c:v>
                </c:pt>
                <c:pt idx="328" formatCode="0">
                  <c:v>16.213857142857144</c:v>
                </c:pt>
                <c:pt idx="329" formatCode="0">
                  <c:v>15.767142857142856</c:v>
                </c:pt>
                <c:pt idx="330" formatCode="0">
                  <c:v>15.443714285714284</c:v>
                </c:pt>
                <c:pt idx="331" formatCode="0">
                  <c:v>15.091714285714286</c:v>
                </c:pt>
                <c:pt idx="332" formatCode="0">
                  <c:v>14.79257142857143</c:v>
                </c:pt>
                <c:pt idx="333" formatCode="0">
                  <c:v>12.404714285714286</c:v>
                </c:pt>
                <c:pt idx="334" formatCode="0">
                  <c:v>12.173</c:v>
                </c:pt>
                <c:pt idx="335" formatCode="0">
                  <c:v>14.090571428571428</c:v>
                </c:pt>
                <c:pt idx="336" formatCode="0">
                  <c:v>13.726428571428572</c:v>
                </c:pt>
                <c:pt idx="337" formatCode="0">
                  <c:v>13.720571428571429</c:v>
                </c:pt>
                <c:pt idx="338" formatCode="0">
                  <c:v>13.465714285714286</c:v>
                </c:pt>
                <c:pt idx="339" formatCode="0">
                  <c:v>13.312857142857142</c:v>
                </c:pt>
                <c:pt idx="340" formatCode="0">
                  <c:v>15.190571428571429</c:v>
                </c:pt>
                <c:pt idx="341" formatCode="0">
                  <c:v>13.116571428571429</c:v>
                </c:pt>
                <c:pt idx="342" formatCode="0">
                  <c:v>13.076285714285715</c:v>
                </c:pt>
                <c:pt idx="343" formatCode="0">
                  <c:v>13.056428571428572</c:v>
                </c:pt>
                <c:pt idx="344" formatCode="0">
                  <c:v>12.664</c:v>
                </c:pt>
                <c:pt idx="345" formatCode="0">
                  <c:v>12.444571428571427</c:v>
                </c:pt>
                <c:pt idx="346" formatCode="0">
                  <c:v>12.092714285714285</c:v>
                </c:pt>
                <c:pt idx="347" formatCode="0">
                  <c:v>11.828857142857142</c:v>
                </c:pt>
                <c:pt idx="348" formatCode="0">
                  <c:v>13.397999999999998</c:v>
                </c:pt>
                <c:pt idx="349" formatCode="0">
                  <c:v>11.149285714285714</c:v>
                </c:pt>
                <c:pt idx="350" formatCode="0">
                  <c:v>10.888</c:v>
                </c:pt>
                <c:pt idx="351" formatCode="0">
                  <c:v>10.625714285714285</c:v>
                </c:pt>
                <c:pt idx="352" formatCode="0">
                  <c:v>10.403</c:v>
                </c:pt>
                <c:pt idx="353" formatCode="0">
                  <c:v>10.226714285714284</c:v>
                </c:pt>
                <c:pt idx="354" formatCode="0">
                  <c:v>10.118571428571428</c:v>
                </c:pt>
                <c:pt idx="355" formatCode="0">
                  <c:v>10.025142857142857</c:v>
                </c:pt>
                <c:pt idx="356" formatCode="0">
                  <c:v>9.9945714285714295</c:v>
                </c:pt>
                <c:pt idx="357" formatCode="0">
                  <c:v>9.9339999999999993</c:v>
                </c:pt>
                <c:pt idx="358" formatCode="0">
                  <c:v>9.835857142857142</c:v>
                </c:pt>
                <c:pt idx="359" formatCode="0">
                  <c:v>9.719142857142856</c:v>
                </c:pt>
                <c:pt idx="360" formatCode="0">
                  <c:v>9.3488571428571419</c:v>
                </c:pt>
                <c:pt idx="361" formatCode="0">
                  <c:v>9.7949999999999999</c:v>
                </c:pt>
                <c:pt idx="362" formatCode="0">
                  <c:v>9.6735714285714298</c:v>
                </c:pt>
                <c:pt idx="363" formatCode="0">
                  <c:v>9.4867142857142852</c:v>
                </c:pt>
                <c:pt idx="364" formatCode="0">
                  <c:v>9.3038571428571437</c:v>
                </c:pt>
                <c:pt idx="365" formatCode="0">
                  <c:v>9.2554285714285705</c:v>
                </c:pt>
                <c:pt idx="366" formatCode="0">
                  <c:v>9.0845714285714276</c:v>
                </c:pt>
                <c:pt idx="367" formatCode="0">
                  <c:v>9.2121428571428563</c:v>
                </c:pt>
                <c:pt idx="368" formatCode="0">
                  <c:v>8.5447142857142868</c:v>
                </c:pt>
                <c:pt idx="369" formatCode="0">
                  <c:v>8.4030000000000005</c:v>
                </c:pt>
                <c:pt idx="370" formatCode="0">
                  <c:v>8.3010000000000002</c:v>
                </c:pt>
                <c:pt idx="371" formatCode="0">
                  <c:v>8.3418571428571422</c:v>
                </c:pt>
                <c:pt idx="372" formatCode="0">
                  <c:v>8.391</c:v>
                </c:pt>
                <c:pt idx="373" formatCode="0">
                  <c:v>8.3940000000000001</c:v>
                </c:pt>
                <c:pt idx="374" formatCode="0">
                  <c:v>8.3964285714285722</c:v>
                </c:pt>
                <c:pt idx="375" formatCode="0">
                  <c:v>8.0757142857142874</c:v>
                </c:pt>
                <c:pt idx="376" formatCode="0">
                  <c:v>8.1201428571428576</c:v>
                </c:pt>
                <c:pt idx="377" formatCode="0">
                  <c:v>8.1341428571428569</c:v>
                </c:pt>
                <c:pt idx="378" formatCode="0">
                  <c:v>8.1152857142857151</c:v>
                </c:pt>
                <c:pt idx="379" formatCode="0">
                  <c:v>8.1164285714285729</c:v>
                </c:pt>
                <c:pt idx="380" formatCode="0">
                  <c:v>8.1725714285714286</c:v>
                </c:pt>
                <c:pt idx="381" formatCode="0">
                  <c:v>8.1682857142857159</c:v>
                </c:pt>
                <c:pt idx="382" formatCode="0">
                  <c:v>8.5702857142857152</c:v>
                </c:pt>
                <c:pt idx="383" formatCode="0">
                  <c:v>8.7618571428571439</c:v>
                </c:pt>
                <c:pt idx="384" formatCode="0">
                  <c:v>8.9761428571428574</c:v>
                </c:pt>
                <c:pt idx="385" formatCode="0">
                  <c:v>9.2401428571428568</c:v>
                </c:pt>
                <c:pt idx="386" formatCode="0">
                  <c:v>9.3917142857142863</c:v>
                </c:pt>
                <c:pt idx="387" formatCode="0">
                  <c:v>9.6124285714285715</c:v>
                </c:pt>
                <c:pt idx="388" formatCode="0">
                  <c:v>10.011714285714287</c:v>
                </c:pt>
                <c:pt idx="389" formatCode="0">
                  <c:v>10.361999999999998</c:v>
                </c:pt>
                <c:pt idx="390" formatCode="0">
                  <c:v>10.620285714285714</c:v>
                </c:pt>
                <c:pt idx="391" formatCode="0">
                  <c:v>10.877857142857142</c:v>
                </c:pt>
                <c:pt idx="392" formatCode="0">
                  <c:v>11.013571428571428</c:v>
                </c:pt>
                <c:pt idx="393" formatCode="0">
                  <c:v>11.189714285714288</c:v>
                </c:pt>
                <c:pt idx="394" formatCode="0">
                  <c:v>11.318857142857143</c:v>
                </c:pt>
                <c:pt idx="395" formatCode="0">
                  <c:v>11.388142857142858</c:v>
                </c:pt>
                <c:pt idx="396" formatCode="0">
                  <c:v>11.415142857142857</c:v>
                </c:pt>
                <c:pt idx="397" formatCode="0">
                  <c:v>11.600999999999999</c:v>
                </c:pt>
                <c:pt idx="398" formatCode="0">
                  <c:v>11.808285714285716</c:v>
                </c:pt>
                <c:pt idx="399" formatCode="0">
                  <c:v>12.128000000000002</c:v>
                </c:pt>
                <c:pt idx="400" formatCode="0">
                  <c:v>12.449142857142858</c:v>
                </c:pt>
                <c:pt idx="401" formatCode="0">
                  <c:v>12.752571428571429</c:v>
                </c:pt>
                <c:pt idx="402" formatCode="0">
                  <c:v>13.316428571428572</c:v>
                </c:pt>
                <c:pt idx="403" formatCode="0">
                  <c:v>13.983857142857145</c:v>
                </c:pt>
                <c:pt idx="404" formatCode="0">
                  <c:v>14.666857142857145</c:v>
                </c:pt>
                <c:pt idx="405" formatCode="0">
                  <c:v>15.346571428571428</c:v>
                </c:pt>
                <c:pt idx="406" formatCode="0">
                  <c:v>16.142857142857142</c:v>
                </c:pt>
                <c:pt idx="407" formatCode="0">
                  <c:v>17.085285714285714</c:v>
                </c:pt>
                <c:pt idx="408" formatCode="0">
                  <c:v>18.22214285714286</c:v>
                </c:pt>
                <c:pt idx="409" formatCode="0">
                  <c:v>19.569571428571432</c:v>
                </c:pt>
                <c:pt idx="410" formatCode="0">
                  <c:v>21.271571428571431</c:v>
                </c:pt>
                <c:pt idx="411" formatCode="0">
                  <c:v>22.935285714285715</c:v>
                </c:pt>
                <c:pt idx="412" formatCode="0">
                  <c:v>24.852999999999998</c:v>
                </c:pt>
                <c:pt idx="413" formatCode="0">
                  <c:v>26.991714285714288</c:v>
                </c:pt>
                <c:pt idx="414" formatCode="0">
                  <c:v>28.671142857142854</c:v>
                </c:pt>
                <c:pt idx="415" formatCode="0">
                  <c:v>30.571714285714283</c:v>
                </c:pt>
                <c:pt idx="416" formatCode="0">
                  <c:v>32.394285714285708</c:v>
                </c:pt>
                <c:pt idx="417" formatCode="0">
                  <c:v>34.401714285714284</c:v>
                </c:pt>
                <c:pt idx="418" formatCode="0">
                  <c:v>36.607142857142854</c:v>
                </c:pt>
                <c:pt idx="419" formatCode="0">
                  <c:v>38.560428571428574</c:v>
                </c:pt>
                <c:pt idx="420" formatCode="0">
                  <c:v>40.741571428571426</c:v>
                </c:pt>
                <c:pt idx="421" formatCode="0">
                  <c:v>42.345571428571425</c:v>
                </c:pt>
                <c:pt idx="422" formatCode="0">
                  <c:v>42.989285714285714</c:v>
                </c:pt>
                <c:pt idx="423" formatCode="0">
                  <c:v>44.940999999999995</c:v>
                </c:pt>
                <c:pt idx="424" formatCode="0">
                  <c:v>47.254428571428569</c:v>
                </c:pt>
                <c:pt idx="425" formatCode="0">
                  <c:v>50.036142857142856</c:v>
                </c:pt>
                <c:pt idx="426" formatCode="0">
                  <c:v>53.197142857142858</c:v>
                </c:pt>
                <c:pt idx="427" formatCode="0">
                  <c:v>56.876000000000012</c:v>
                </c:pt>
                <c:pt idx="428" formatCode="0">
                  <c:v>61.096714285714278</c:v>
                </c:pt>
                <c:pt idx="429" formatCode="0">
                  <c:v>67.541285714285706</c:v>
                </c:pt>
                <c:pt idx="430" formatCode="0">
                  <c:v>73.17885714285714</c:v>
                </c:pt>
                <c:pt idx="431" formatCode="0">
                  <c:v>78.406857142857149</c:v>
                </c:pt>
                <c:pt idx="432" formatCode="0">
                  <c:v>84.230285714285728</c:v>
                </c:pt>
                <c:pt idx="433" formatCode="0">
                  <c:v>90.403142857142868</c:v>
                </c:pt>
                <c:pt idx="434" formatCode="0">
                  <c:v>97.16857142857144</c:v>
                </c:pt>
                <c:pt idx="435" formatCode="0">
                  <c:v>103.87185714285715</c:v>
                </c:pt>
                <c:pt idx="436" formatCode="0">
                  <c:v>110.977</c:v>
                </c:pt>
                <c:pt idx="437" formatCode="0">
                  <c:v>118.6322857142857</c:v>
                </c:pt>
                <c:pt idx="438" formatCode="0">
                  <c:v>127.47128571428571</c:v>
                </c:pt>
                <c:pt idx="439" formatCode="0">
                  <c:v>136.71642857142859</c:v>
                </c:pt>
                <c:pt idx="440" formatCode="0">
                  <c:v>147.94971428571426</c:v>
                </c:pt>
                <c:pt idx="441" formatCode="0">
                  <c:v>158.80785714285713</c:v>
                </c:pt>
                <c:pt idx="442" formatCode="0">
                  <c:v>168.89385714285714</c:v>
                </c:pt>
                <c:pt idx="443" formatCode="0">
                  <c:v>180.36242857142858</c:v>
                </c:pt>
                <c:pt idx="444" formatCode="0">
                  <c:v>192.1537142857143</c:v>
                </c:pt>
                <c:pt idx="445" formatCode="0">
                  <c:v>204.11714285714288</c:v>
                </c:pt>
                <c:pt idx="446" formatCode="0">
                  <c:v>215.721</c:v>
                </c:pt>
                <c:pt idx="447" formatCode="0">
                  <c:v>224.86142857142858</c:v>
                </c:pt>
                <c:pt idx="448" formatCode="0">
                  <c:v>233.05899999999997</c:v>
                </c:pt>
                <c:pt idx="449" formatCode="0">
                  <c:v>239.66928571428571</c:v>
                </c:pt>
                <c:pt idx="450" formatCode="0">
                  <c:v>246.47757142857145</c:v>
                </c:pt>
                <c:pt idx="451" formatCode="0">
                  <c:v>253.17157142857144</c:v>
                </c:pt>
                <c:pt idx="452" formatCode="0">
                  <c:v>258.72371428571427</c:v>
                </c:pt>
                <c:pt idx="453" formatCode="0">
                  <c:v>264.43871428571424</c:v>
                </c:pt>
                <c:pt idx="454" formatCode="0">
                  <c:v>268.86914285714289</c:v>
                </c:pt>
                <c:pt idx="455" formatCode="0">
                  <c:v>270.42900000000003</c:v>
                </c:pt>
                <c:pt idx="456" formatCode="0">
                  <c:v>273.97900000000004</c:v>
                </c:pt>
                <c:pt idx="457" formatCode="0">
                  <c:v>276.17571428571426</c:v>
                </c:pt>
                <c:pt idx="458" formatCode="0">
                  <c:v>279.60457142857143</c:v>
                </c:pt>
                <c:pt idx="459" formatCode="0">
                  <c:v>282.46514285714289</c:v>
                </c:pt>
                <c:pt idx="460" formatCode="0">
                  <c:v>282.37042857142859</c:v>
                </c:pt>
                <c:pt idx="461" formatCode="0">
                  <c:v>283.50057142857139</c:v>
                </c:pt>
                <c:pt idx="462" formatCode="0">
                  <c:v>283.33857142857147</c:v>
                </c:pt>
                <c:pt idx="463" formatCode="0">
                  <c:v>280.50485714285713</c:v>
                </c:pt>
                <c:pt idx="464" formatCode="0">
                  <c:v>277.01357142857148</c:v>
                </c:pt>
                <c:pt idx="465" formatCode="0">
                  <c:v>271.86828571428572</c:v>
                </c:pt>
                <c:pt idx="466" formatCode="0">
                  <c:v>264.51385714285715</c:v>
                </c:pt>
                <c:pt idx="467" formatCode="0">
                  <c:v>256.75200000000001</c:v>
                </c:pt>
                <c:pt idx="468" formatCode="0">
                  <c:v>247.20385714285717</c:v>
                </c:pt>
                <c:pt idx="469" formatCode="0">
                  <c:v>238.39342857142856</c:v>
                </c:pt>
                <c:pt idx="470" formatCode="0">
                  <c:v>231.51871428571431</c:v>
                </c:pt>
                <c:pt idx="471" formatCode="0">
                  <c:v>223.1247142857143</c:v>
                </c:pt>
                <c:pt idx="472" formatCode="0">
                  <c:v>214.15814285714285</c:v>
                </c:pt>
                <c:pt idx="473" formatCode="0">
                  <c:v>205.50471428571427</c:v>
                </c:pt>
                <c:pt idx="474" formatCode="0">
                  <c:v>198.38271428571429</c:v>
                </c:pt>
                <c:pt idx="475" formatCode="0">
                  <c:v>191.10242857142856</c:v>
                </c:pt>
                <c:pt idx="476" formatCode="0">
                  <c:v>184.98742857142858</c:v>
                </c:pt>
                <c:pt idx="477" formatCode="0">
                  <c:v>178.0407142857143</c:v>
                </c:pt>
                <c:pt idx="478" formatCode="0">
                  <c:v>171.99385714285717</c:v>
                </c:pt>
                <c:pt idx="479" formatCode="0">
                  <c:v>165.28457142857141</c:v>
                </c:pt>
                <c:pt idx="480" formatCode="0">
                  <c:v>157.70828571428572</c:v>
                </c:pt>
                <c:pt idx="481" formatCode="0">
                  <c:v>149.06342857142857</c:v>
                </c:pt>
                <c:pt idx="482" formatCode="0">
                  <c:v>141.26957142857142</c:v>
                </c:pt>
                <c:pt idx="483" formatCode="0">
                  <c:v>134.06657142857145</c:v>
                </c:pt>
                <c:pt idx="484" formatCode="0">
                  <c:v>126.93228571428573</c:v>
                </c:pt>
                <c:pt idx="485" formatCode="0">
                  <c:v>119.051</c:v>
                </c:pt>
                <c:pt idx="486" formatCode="0">
                  <c:v>111.06514285714285</c:v>
                </c:pt>
                <c:pt idx="487" formatCode="0">
                  <c:v>105.47514285714283</c:v>
                </c:pt>
                <c:pt idx="488" formatCode="0">
                  <c:v>99.961714285714294</c:v>
                </c:pt>
                <c:pt idx="489" formatCode="0">
                  <c:v>94.67257142857143</c:v>
                </c:pt>
                <c:pt idx="490" formatCode="0">
                  <c:v>89.279428571428554</c:v>
                </c:pt>
                <c:pt idx="491" formatCode="0">
                  <c:v>85.033999999999992</c:v>
                </c:pt>
                <c:pt idx="492" formatCode="0">
                  <c:v>80.873285714285728</c:v>
                </c:pt>
                <c:pt idx="493" formatCode="0">
                  <c:v>76.660999999999987</c:v>
                </c:pt>
                <c:pt idx="494" formatCode="0">
                  <c:v>72.512571428571434</c:v>
                </c:pt>
                <c:pt idx="495" formatCode="0">
                  <c:v>68.765428571428572</c:v>
                </c:pt>
                <c:pt idx="496" formatCode="0">
                  <c:v>65.284428571428563</c:v>
                </c:pt>
                <c:pt idx="497" formatCode="0">
                  <c:v>62.15671428571428</c:v>
                </c:pt>
                <c:pt idx="498" formatCode="0">
                  <c:v>59.46228571428572</c:v>
                </c:pt>
                <c:pt idx="499" formatCode="0">
                  <c:v>56.318285714285707</c:v>
                </c:pt>
                <c:pt idx="500" formatCode="0">
                  <c:v>53.600285714285711</c:v>
                </c:pt>
                <c:pt idx="501" formatCode="0">
                  <c:v>50.51428571428572</c:v>
                </c:pt>
                <c:pt idx="502" formatCode="0">
                  <c:v>48.073428571428572</c:v>
                </c:pt>
                <c:pt idx="503" formatCode="0">
                  <c:v>45.733142857142859</c:v>
                </c:pt>
                <c:pt idx="504" formatCode="0">
                  <c:v>43.976142857142861</c:v>
                </c:pt>
                <c:pt idx="505" formatCode="0">
                  <c:v>42.130285714285719</c:v>
                </c:pt>
                <c:pt idx="506" formatCode="0">
                  <c:v>40.952571428571424</c:v>
                </c:pt>
                <c:pt idx="507" formatCode="0">
                  <c:v>39.59242857142857</c:v>
                </c:pt>
                <c:pt idx="508" formatCode="0">
                  <c:v>38.473142857142861</c:v>
                </c:pt>
                <c:pt idx="509" formatCode="0">
                  <c:v>37.225142857142863</c:v>
                </c:pt>
                <c:pt idx="510" formatCode="0">
                  <c:v>36.377714285714283</c:v>
                </c:pt>
                <c:pt idx="511" formatCode="0">
                  <c:v>35.621857142857138</c:v>
                </c:pt>
                <c:pt idx="512" formatCode="0">
                  <c:v>35.096714285714285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00-4035-92B8-442315425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99392527"/>
        <c:axId val="1999399599"/>
      </c:lineChart>
      <c:dateAx>
        <c:axId val="1999392527"/>
        <c:scaling>
          <c:orientation val="minMax"/>
        </c:scaling>
        <c:delete val="0"/>
        <c:axPos val="b"/>
        <c:numFmt formatCode="[$-409]d\-mmm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99399599"/>
        <c:crosses val="autoZero"/>
        <c:auto val="1"/>
        <c:lblOffset val="100"/>
        <c:baseTimeUnit val="days"/>
      </c:dateAx>
      <c:valAx>
        <c:axId val="1999399599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99392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7861773591085"/>
          <c:y val="8.0221558512082541E-2"/>
          <c:w val="0.75958879776897981"/>
          <c:h val="0.79639689866352914"/>
        </c:manualLayout>
      </c:layout>
      <c:lineChart>
        <c:grouping val="standard"/>
        <c:varyColors val="0"/>
        <c:ser>
          <c:idx val="2"/>
          <c:order val="0"/>
          <c:tx>
            <c:v>KwaZulu-Natal - first wave</c:v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'Provincial COVID-19 data_18 May'!$DD$5:$DD$221</c:f>
              <c:numCache>
                <c:formatCode>General</c:formatCode>
                <c:ptCount val="2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</c:numCache>
            </c:numRef>
          </c:cat>
          <c:val>
            <c:numRef>
              <c:f>'Provincial COVID-19 data_18 May'!$CQ$5:$CQ$221</c:f>
              <c:numCache>
                <c:formatCode>General</c:formatCode>
                <c:ptCount val="217"/>
                <c:pt idx="3" formatCode="0.00">
                  <c:v>1.2654543613884564E-2</c:v>
                </c:pt>
                <c:pt idx="4" formatCode="0.00">
                  <c:v>1.2654543613884562E-2</c:v>
                </c:pt>
                <c:pt idx="5" formatCode="0.00">
                  <c:v>1.3919997975273019E-2</c:v>
                </c:pt>
                <c:pt idx="6" formatCode="0.00">
                  <c:v>1.2654543613884564E-2</c:v>
                </c:pt>
                <c:pt idx="7" formatCode="0.00">
                  <c:v>1.2654543613884564E-2</c:v>
                </c:pt>
                <c:pt idx="8" formatCode="0.00">
                  <c:v>1.5185452336661479E-2</c:v>
                </c:pt>
                <c:pt idx="9" formatCode="0.00">
                  <c:v>1.7716361059438392E-2</c:v>
                </c:pt>
                <c:pt idx="10" formatCode="0.00">
                  <c:v>1.6450906698049935E-2</c:v>
                </c:pt>
                <c:pt idx="11" formatCode="0.00">
                  <c:v>1.8981815420826848E-2</c:v>
                </c:pt>
                <c:pt idx="12" formatCode="0.00">
                  <c:v>2.9105450311934504E-2</c:v>
                </c:pt>
                <c:pt idx="13" formatCode="0.00">
                  <c:v>6.0741809346645914E-2</c:v>
                </c:pt>
                <c:pt idx="14" formatCode="0.00">
                  <c:v>8.0989079128861219E-2</c:v>
                </c:pt>
                <c:pt idx="15" formatCode="0.00">
                  <c:v>9.1112714019968871E-2</c:v>
                </c:pt>
                <c:pt idx="16" formatCode="0.00">
                  <c:v>0.14173088847550713</c:v>
                </c:pt>
                <c:pt idx="17" formatCode="0.00">
                  <c:v>0.15438543208939168</c:v>
                </c:pt>
                <c:pt idx="18" formatCode="0.00">
                  <c:v>0.16450906698049936</c:v>
                </c:pt>
                <c:pt idx="19" formatCode="0.00">
                  <c:v>0.16703997570327628</c:v>
                </c:pt>
                <c:pt idx="20" formatCode="0.00">
                  <c:v>0.14046543411411869</c:v>
                </c:pt>
                <c:pt idx="21" formatCode="0.00">
                  <c:v>0.12527998177745719</c:v>
                </c:pt>
                <c:pt idx="22" formatCode="0.00">
                  <c:v>0.12021816433190337</c:v>
                </c:pt>
                <c:pt idx="23" formatCode="0.00">
                  <c:v>9.1112714019968885E-2</c:v>
                </c:pt>
                <c:pt idx="24" formatCode="0.00">
                  <c:v>8.8581805297191951E-2</c:v>
                </c:pt>
                <c:pt idx="25" formatCode="0.00">
                  <c:v>9.6174531465522684E-2</c:v>
                </c:pt>
                <c:pt idx="26" formatCode="0.00">
                  <c:v>9.9970894549688077E-2</c:v>
                </c:pt>
                <c:pt idx="27" formatCode="0.00">
                  <c:v>0.10882907507940727</c:v>
                </c:pt>
                <c:pt idx="28" formatCode="0.00">
                  <c:v>0.15944724953494552</c:v>
                </c:pt>
                <c:pt idx="29" formatCode="0.00">
                  <c:v>0.2125963327132607</c:v>
                </c:pt>
                <c:pt idx="30" formatCode="0.00">
                  <c:v>0.22904723941131064</c:v>
                </c:pt>
                <c:pt idx="31" formatCode="0.00">
                  <c:v>0.24929450919352594</c:v>
                </c:pt>
                <c:pt idx="32" formatCode="0.00">
                  <c:v>0.2353745112182529</c:v>
                </c:pt>
                <c:pt idx="33" formatCode="0.00">
                  <c:v>0.24929450919352597</c:v>
                </c:pt>
                <c:pt idx="34" formatCode="0.00">
                  <c:v>0.26321450716879896</c:v>
                </c:pt>
                <c:pt idx="35" formatCode="0.00">
                  <c:v>0.23284360249547603</c:v>
                </c:pt>
                <c:pt idx="36" formatCode="0.00">
                  <c:v>0.20879996962909533</c:v>
                </c:pt>
                <c:pt idx="37" formatCode="0.00">
                  <c:v>0.19234906293104539</c:v>
                </c:pt>
                <c:pt idx="38" formatCode="0.00">
                  <c:v>0.22651633068853375</c:v>
                </c:pt>
                <c:pt idx="39" formatCode="0.00">
                  <c:v>0.2353745112182529</c:v>
                </c:pt>
                <c:pt idx="40" formatCode="0.00">
                  <c:v>0.2201890588815914</c:v>
                </c:pt>
                <c:pt idx="41" formatCode="0.00">
                  <c:v>0.2201890588815914</c:v>
                </c:pt>
                <c:pt idx="42" formatCode="0.00">
                  <c:v>0.23031269377269906</c:v>
                </c:pt>
                <c:pt idx="43" formatCode="0.00">
                  <c:v>0.3024435923718411</c:v>
                </c:pt>
                <c:pt idx="44" formatCode="0.00">
                  <c:v>0.3391417688521064</c:v>
                </c:pt>
                <c:pt idx="45" formatCode="0.00">
                  <c:v>0.31636359034711414</c:v>
                </c:pt>
                <c:pt idx="46" formatCode="0.00">
                  <c:v>0.30750540981739499</c:v>
                </c:pt>
                <c:pt idx="47" formatCode="0.00">
                  <c:v>0.31130177290156036</c:v>
                </c:pt>
                <c:pt idx="48" formatCode="0.00">
                  <c:v>0.33281449704516408</c:v>
                </c:pt>
                <c:pt idx="49" formatCode="0.00">
                  <c:v>0.31383268162433725</c:v>
                </c:pt>
                <c:pt idx="50" formatCode="0.00">
                  <c:v>0.25055996355491439</c:v>
                </c:pt>
                <c:pt idx="51" formatCode="0.00">
                  <c:v>0.21892360452020299</c:v>
                </c:pt>
                <c:pt idx="52" formatCode="0.00">
                  <c:v>0.20879996962909533</c:v>
                </c:pt>
                <c:pt idx="53" formatCode="0.00">
                  <c:v>0.25815268972324518</c:v>
                </c:pt>
                <c:pt idx="54" formatCode="0.00">
                  <c:v>0.26954177897574128</c:v>
                </c:pt>
                <c:pt idx="55" formatCode="0.00">
                  <c:v>0.25815268972324512</c:v>
                </c:pt>
                <c:pt idx="56" formatCode="0.00">
                  <c:v>0.28219632258962585</c:v>
                </c:pt>
                <c:pt idx="57" formatCode="0.00">
                  <c:v>0.29485086620351036</c:v>
                </c:pt>
                <c:pt idx="58" formatCode="0.00">
                  <c:v>0.28346177695101427</c:v>
                </c:pt>
                <c:pt idx="59" formatCode="0.00">
                  <c:v>0.31256722726294878</c:v>
                </c:pt>
                <c:pt idx="60" formatCode="0.00">
                  <c:v>0.32522177087683335</c:v>
                </c:pt>
                <c:pt idx="61" formatCode="0.00">
                  <c:v>0.35053085810460249</c:v>
                </c:pt>
                <c:pt idx="62" formatCode="0.00">
                  <c:v>0.33661086012932945</c:v>
                </c:pt>
                <c:pt idx="63" formatCode="0.00">
                  <c:v>0.31889449906989104</c:v>
                </c:pt>
                <c:pt idx="64" formatCode="0.00">
                  <c:v>0.28346177695101427</c:v>
                </c:pt>
                <c:pt idx="65" formatCode="0.00">
                  <c:v>0.30370904673322957</c:v>
                </c:pt>
                <c:pt idx="66" formatCode="0.00">
                  <c:v>0.28978904875795652</c:v>
                </c:pt>
                <c:pt idx="67" formatCode="0.00">
                  <c:v>0.24043632866380674</c:v>
                </c:pt>
                <c:pt idx="68" formatCode="0.00">
                  <c:v>0.24043632866380674</c:v>
                </c:pt>
                <c:pt idx="69" formatCode="0.00">
                  <c:v>0.24676360047074902</c:v>
                </c:pt>
                <c:pt idx="70" formatCode="0.00">
                  <c:v>0.28093086822823737</c:v>
                </c:pt>
                <c:pt idx="71" formatCode="0.00">
                  <c:v>0.29991268364906426</c:v>
                </c:pt>
                <c:pt idx="72" formatCode="0.00">
                  <c:v>0.31509813598572567</c:v>
                </c:pt>
                <c:pt idx="73" formatCode="0.00">
                  <c:v>0.30750540981739494</c:v>
                </c:pt>
                <c:pt idx="74" formatCode="0.00">
                  <c:v>0.35306176682737933</c:v>
                </c:pt>
                <c:pt idx="75" formatCode="0.00">
                  <c:v>0.34420358629766018</c:v>
                </c:pt>
                <c:pt idx="76" formatCode="0.00">
                  <c:v>0.39861812383736378</c:v>
                </c:pt>
                <c:pt idx="77" formatCode="0.00">
                  <c:v>0.39355630639181</c:v>
                </c:pt>
                <c:pt idx="78" formatCode="0.00">
                  <c:v>0.67828353770421279</c:v>
                </c:pt>
                <c:pt idx="79" formatCode="0.00">
                  <c:v>0.83013806107082744</c:v>
                </c:pt>
                <c:pt idx="80" formatCode="0.00">
                  <c:v>0.88961441605608493</c:v>
                </c:pt>
                <c:pt idx="81" formatCode="0.00">
                  <c:v>0.88455259861053104</c:v>
                </c:pt>
                <c:pt idx="82" formatCode="0.00">
                  <c:v>0.92378168381357317</c:v>
                </c:pt>
                <c:pt idx="83" formatCode="0.00">
                  <c:v>0.86430532882831568</c:v>
                </c:pt>
                <c:pt idx="84" formatCode="0.00">
                  <c:v>0.89847259658580403</c:v>
                </c:pt>
                <c:pt idx="85" formatCode="0.00">
                  <c:v>0.65930172228338579</c:v>
                </c:pt>
                <c:pt idx="86" formatCode="0.00">
                  <c:v>0.65803626792199743</c:v>
                </c:pt>
                <c:pt idx="87" formatCode="0.00">
                  <c:v>0.64285081558533597</c:v>
                </c:pt>
                <c:pt idx="88" formatCode="0.00">
                  <c:v>0.68334535514976646</c:v>
                </c:pt>
                <c:pt idx="89" formatCode="0.00">
                  <c:v>0.70485807929337019</c:v>
                </c:pt>
                <c:pt idx="90" formatCode="0.00">
                  <c:v>0.77192716044695842</c:v>
                </c:pt>
                <c:pt idx="91" formatCode="0.00">
                  <c:v>0.7820507953380661</c:v>
                </c:pt>
                <c:pt idx="92" formatCode="0.00">
                  <c:v>0.80989079128861208</c:v>
                </c:pt>
                <c:pt idx="93" formatCode="0.00">
                  <c:v>0.76306897991723921</c:v>
                </c:pt>
                <c:pt idx="94" formatCode="0.00">
                  <c:v>0.80609442820444688</c:v>
                </c:pt>
                <c:pt idx="95" formatCode="0.00">
                  <c:v>0.94529440795717701</c:v>
                </c:pt>
                <c:pt idx="96" formatCode="0.00">
                  <c:v>0.97693076699188841</c:v>
                </c:pt>
                <c:pt idx="97" formatCode="0.00">
                  <c:v>0.99211621932854999</c:v>
                </c:pt>
                <c:pt idx="98" formatCode="0.00">
                  <c:v>1.0035053085810461</c:v>
                </c:pt>
                <c:pt idx="99" formatCode="0.00">
                  <c:v>1.1275198359971148</c:v>
                </c:pt>
                <c:pt idx="100" formatCode="0.00">
                  <c:v>1.1237234729129495</c:v>
                </c:pt>
                <c:pt idx="101" formatCode="0.00">
                  <c:v>1.2338180023537451</c:v>
                </c:pt>
                <c:pt idx="102" formatCode="0.00">
                  <c:v>1.31986889892816</c:v>
                </c:pt>
                <c:pt idx="103" formatCode="0.00">
                  <c:v>1.4628652417650556</c:v>
                </c:pt>
                <c:pt idx="104" formatCode="0.00">
                  <c:v>1.6691343026713743</c:v>
                </c:pt>
                <c:pt idx="105" formatCode="0.00">
                  <c:v>1.9956215279095957</c:v>
                </c:pt>
                <c:pt idx="106" formatCode="0.00">
                  <c:v>2.3246396618705947</c:v>
                </c:pt>
                <c:pt idx="107" formatCode="0.00">
                  <c:v>2.8219632258962579</c:v>
                </c:pt>
                <c:pt idx="108" formatCode="0.00">
                  <c:v>3.2167849866494556</c:v>
                </c:pt>
                <c:pt idx="109" formatCode="0.00">
                  <c:v>3.7710539969376002</c:v>
                </c:pt>
                <c:pt idx="110" formatCode="0.00">
                  <c:v>4.3063411918049175</c:v>
                </c:pt>
                <c:pt idx="111" formatCode="0.00">
                  <c:v>4.761904761904761</c:v>
                </c:pt>
                <c:pt idx="112" formatCode="0.00">
                  <c:v>5.1238247092618607</c:v>
                </c:pt>
                <c:pt idx="113" formatCode="0.00">
                  <c:v>5.7666755248471961</c:v>
                </c:pt>
                <c:pt idx="114" formatCode="0.00">
                  <c:v>6.42724270149197</c:v>
                </c:pt>
                <c:pt idx="115" formatCode="0.00">
                  <c:v>7.1713298659883833</c:v>
                </c:pt>
                <c:pt idx="116" formatCode="0.00">
                  <c:v>7.8432861318856526</c:v>
                </c:pt>
                <c:pt idx="117" formatCode="0.00">
                  <c:v>8.4949951280007081</c:v>
                </c:pt>
                <c:pt idx="118" formatCode="0.00">
                  <c:v>8.5772496614909581</c:v>
                </c:pt>
                <c:pt idx="119" formatCode="0.00">
                  <c:v>8.9454968806549999</c:v>
                </c:pt>
                <c:pt idx="120" formatCode="0.00">
                  <c:v>9.275780468977386</c:v>
                </c:pt>
                <c:pt idx="121" formatCode="0.00">
                  <c:v>10.074282171013502</c:v>
                </c:pt>
                <c:pt idx="122" formatCode="0.00">
                  <c:v>10.91960568442099</c:v>
                </c:pt>
                <c:pt idx="123" formatCode="0.00">
                  <c:v>12.362223656403831</c:v>
                </c:pt>
                <c:pt idx="124" formatCode="0.00">
                  <c:v>13.193627171836047</c:v>
                </c:pt>
                <c:pt idx="125" formatCode="0.00">
                  <c:v>14.638776052541663</c:v>
                </c:pt>
                <c:pt idx="126" formatCode="0.00">
                  <c:v>17.518950179061793</c:v>
                </c:pt>
                <c:pt idx="127" formatCode="0.00">
                  <c:v>18.952709970514913</c:v>
                </c:pt>
                <c:pt idx="128" formatCode="0.00">
                  <c:v>20.214367968819204</c:v>
                </c:pt>
                <c:pt idx="129" formatCode="0.00">
                  <c:v>20.672462447641824</c:v>
                </c:pt>
                <c:pt idx="130" formatCode="0.00">
                  <c:v>20.66866608455766</c:v>
                </c:pt>
                <c:pt idx="131" formatCode="0.00">
                  <c:v>22.326411297976538</c:v>
                </c:pt>
                <c:pt idx="132" formatCode="0.00">
                  <c:v>23.065436645027397</c:v>
                </c:pt>
                <c:pt idx="133" formatCode="0.00">
                  <c:v>21.636738671019831</c:v>
                </c:pt>
                <c:pt idx="134" formatCode="0.00">
                  <c:v>22.249218581931842</c:v>
                </c:pt>
                <c:pt idx="135" formatCode="0.00">
                  <c:v>22.527618541437302</c:v>
                </c:pt>
                <c:pt idx="136" formatCode="0.00">
                  <c:v>24.600432785391597</c:v>
                </c:pt>
                <c:pt idx="137" formatCode="0.00">
                  <c:v>25.873479872948383</c:v>
                </c:pt>
                <c:pt idx="138" formatCode="0.00">
                  <c:v>26.379661617503764</c:v>
                </c:pt>
                <c:pt idx="139" formatCode="0.00">
                  <c:v>25.774774432760086</c:v>
                </c:pt>
                <c:pt idx="140" formatCode="0.00">
                  <c:v>25.835516242106728</c:v>
                </c:pt>
                <c:pt idx="141" formatCode="0.00">
                  <c:v>26.218948913607427</c:v>
                </c:pt>
                <c:pt idx="142" formatCode="0.00">
                  <c:v>25.958265315161409</c:v>
                </c:pt>
                <c:pt idx="143" formatCode="0.00">
                  <c:v>24.732040038975992</c:v>
                </c:pt>
                <c:pt idx="144" formatCode="0.00">
                  <c:v>24.138541943484807</c:v>
                </c:pt>
                <c:pt idx="145" formatCode="0.00">
                  <c:v>23.080622097364056</c:v>
                </c:pt>
                <c:pt idx="146" formatCode="0.00">
                  <c:v>23.257785707958444</c:v>
                </c:pt>
                <c:pt idx="147" formatCode="0.00">
                  <c:v>22.632651253432549</c:v>
                </c:pt>
                <c:pt idx="148" formatCode="0.00">
                  <c:v>20.953393315870066</c:v>
                </c:pt>
                <c:pt idx="149" formatCode="0.00">
                  <c:v>20.495298837047443</c:v>
                </c:pt>
                <c:pt idx="150" formatCode="0.00">
                  <c:v>20.42190248408691</c:v>
                </c:pt>
                <c:pt idx="151" formatCode="0.00">
                  <c:v>20.299153411032229</c:v>
                </c:pt>
                <c:pt idx="152" formatCode="0.00">
                  <c:v>19.953684370373185</c:v>
                </c:pt>
                <c:pt idx="153" formatCode="0.00">
                  <c:v>19.013451779861562</c:v>
                </c:pt>
                <c:pt idx="154" formatCode="0.00">
                  <c:v>18.359211875023728</c:v>
                </c:pt>
                <c:pt idx="155" formatCode="0.00">
                  <c:v>17.337990205383242</c:v>
                </c:pt>
                <c:pt idx="156" formatCode="0.00">
                  <c:v>15.334775951305318</c:v>
                </c:pt>
                <c:pt idx="157" formatCode="0.00">
                  <c:v>13.793452539134178</c:v>
                </c:pt>
                <c:pt idx="158" formatCode="0.00">
                  <c:v>11.352391076015843</c:v>
                </c:pt>
                <c:pt idx="159" formatCode="0.00">
                  <c:v>9.2567986535565581</c:v>
                </c:pt>
                <c:pt idx="160" formatCode="0.00">
                  <c:v>8.4165369575946247</c:v>
                </c:pt>
                <c:pt idx="161" formatCode="0.00">
                  <c:v>7.6825734279893201</c:v>
                </c:pt>
                <c:pt idx="162" formatCode="0.00">
                  <c:v>7.3042025739341705</c:v>
                </c:pt>
                <c:pt idx="163" formatCode="0.00">
                  <c:v>7.3991116510383064</c:v>
                </c:pt>
                <c:pt idx="164" formatCode="0.00">
                  <c:v>6.3829517988433748</c:v>
                </c:pt>
                <c:pt idx="165" formatCode="0.00">
                  <c:v>5.9640864052237959</c:v>
                </c:pt>
                <c:pt idx="166" formatCode="0.00">
                  <c:v>5.6413955430697396</c:v>
                </c:pt>
                <c:pt idx="167" formatCode="0.00">
                  <c:v>5.1440719790440754</c:v>
                </c:pt>
                <c:pt idx="168" formatCode="0.00">
                  <c:v>5.0061374536527339</c:v>
                </c:pt>
                <c:pt idx="169" formatCode="0.00">
                  <c:v>4.8403629323108461</c:v>
                </c:pt>
                <c:pt idx="170" formatCode="0.00">
                  <c:v>4.4354175366665398</c:v>
                </c:pt>
                <c:pt idx="171" formatCode="0.00">
                  <c:v>3.8912721612695038</c:v>
                </c:pt>
                <c:pt idx="172" formatCode="0.00">
                  <c:v>3.7444794553484431</c:v>
                </c:pt>
                <c:pt idx="173" formatCode="0.00">
                  <c:v>3.6508358326056971</c:v>
                </c:pt>
                <c:pt idx="174" formatCode="0.00">
                  <c:v>3.6748794654720776</c:v>
                </c:pt>
                <c:pt idx="175" formatCode="0.00">
                  <c:v>3.436974045531048</c:v>
                </c:pt>
                <c:pt idx="176" formatCode="0.00">
                  <c:v>3.2458904369613912</c:v>
                </c:pt>
                <c:pt idx="177" formatCode="0.00">
                  <c:v>3.09909773104033</c:v>
                </c:pt>
                <c:pt idx="178" formatCode="0.00">
                  <c:v>3.1598395403869759</c:v>
                </c:pt>
                <c:pt idx="179" formatCode="0.00">
                  <c:v>2.9801450210698155</c:v>
                </c:pt>
                <c:pt idx="180" formatCode="0.00">
                  <c:v>2.6549232501929825</c:v>
                </c:pt>
                <c:pt idx="181" formatCode="0.00">
                  <c:v>2.4018323779152908</c:v>
                </c:pt>
                <c:pt idx="182" formatCode="0.00">
                  <c:v>2.3334978424003134</c:v>
                </c:pt>
                <c:pt idx="183" formatCode="0.00">
                  <c:v>2.165192412335649</c:v>
                </c:pt>
                <c:pt idx="184" formatCode="0.00">
                  <c:v>2.0550978828948532</c:v>
                </c:pt>
                <c:pt idx="185" formatCode="0.00">
                  <c:v>1.9981524366323726</c:v>
                </c:pt>
                <c:pt idx="186" formatCode="0.00">
                  <c:v>1.9247560836718425</c:v>
                </c:pt>
                <c:pt idx="187" formatCode="0.00">
                  <c:v>1.9804360755729344</c:v>
                </c:pt>
                <c:pt idx="188" formatCode="0.00">
                  <c:v>2.0361160674740266</c:v>
                </c:pt>
                <c:pt idx="189" formatCode="0.00">
                  <c:v>2.0158687976918115</c:v>
                </c:pt>
                <c:pt idx="190" formatCode="0.00">
                  <c:v>1.946268807815446</c:v>
                </c:pt>
                <c:pt idx="191" formatCode="0.00">
                  <c:v>1.8842615441074118</c:v>
                </c:pt>
                <c:pt idx="192" formatCode="0.00">
                  <c:v>1.7982106475329971</c:v>
                </c:pt>
                <c:pt idx="193" formatCode="0.00">
                  <c:v>1.7741670146666162</c:v>
                </c:pt>
                <c:pt idx="194" formatCode="0.00">
                  <c:v>1.7134252053199701</c:v>
                </c:pt>
                <c:pt idx="195" formatCode="0.00">
                  <c:v>1.6703997570327627</c:v>
                </c:pt>
                <c:pt idx="196" formatCode="0.00">
                  <c:v>1.6425597610822165</c:v>
                </c:pt>
                <c:pt idx="197" formatCode="0.00">
                  <c:v>1.599534312795009</c:v>
                </c:pt>
                <c:pt idx="198" formatCode="0.00">
                  <c:v>1.5223415967503133</c:v>
                </c:pt>
                <c:pt idx="199" formatCode="0.00">
                  <c:v>1.4286979740075674</c:v>
                </c:pt>
                <c:pt idx="200" formatCode="0.00">
                  <c:v>1.3148070814826061</c:v>
                </c:pt>
                <c:pt idx="201" formatCode="0.00">
                  <c:v>1.2502689090517947</c:v>
                </c:pt>
                <c:pt idx="202" formatCode="0.00">
                  <c:v>1.219898004378472</c:v>
                </c:pt>
                <c:pt idx="203" formatCode="0.00">
                  <c:v>1.1604216493932145</c:v>
                </c:pt>
                <c:pt idx="204" formatCode="0.00">
                  <c:v>1.136378016526834</c:v>
                </c:pt>
                <c:pt idx="205" formatCode="0.00">
                  <c:v>1.0908216595168496</c:v>
                </c:pt>
                <c:pt idx="206" formatCode="0.00">
                  <c:v>1.0844943877099074</c:v>
                </c:pt>
                <c:pt idx="207" formatCode="0.00">
                  <c:v>1.1148652923832301</c:v>
                </c:pt>
                <c:pt idx="208" formatCode="0.00">
                  <c:v>1.1098034749376762</c:v>
                </c:pt>
                <c:pt idx="209" formatCode="0.00">
                  <c:v>1.1351125621654454</c:v>
                </c:pt>
                <c:pt idx="210" formatCode="0.00">
                  <c:v>1.1135998380218415</c:v>
                </c:pt>
                <c:pt idx="211" formatCode="0.00">
                  <c:v>1.0857598420712957</c:v>
                </c:pt>
                <c:pt idx="212" formatCode="0.00">
                  <c:v>1.0528580286751958</c:v>
                </c:pt>
                <c:pt idx="213" formatCode="0.00">
                  <c:v>1.0300798501702035</c:v>
                </c:pt>
                <c:pt idx="214" formatCode="0.00">
                  <c:v>1.019956215279096</c:v>
                </c:pt>
                <c:pt idx="215" formatCode="0.00">
                  <c:v>1.0250180327246496</c:v>
                </c:pt>
                <c:pt idx="216" formatCode="0.00">
                  <c:v>0.99085076496716129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3D-4821-ACB8-3424A8981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0104184"/>
        <c:axId val="800098608"/>
      </c:lineChart>
      <c:catAx>
        <c:axId val="800104184"/>
        <c:scaling>
          <c:orientation val="minMax"/>
          <c:max val="291"/>
          <c:min val="1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0098608"/>
        <c:crosses val="autoZero"/>
        <c:auto val="1"/>
        <c:lblAlgn val="ctr"/>
        <c:lblOffset val="100"/>
        <c:noMultiLvlLbl val="1"/>
      </c:catAx>
      <c:valAx>
        <c:axId val="800098608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7-day moving  average of national daily cases per 100,000 population</a:t>
                </a:r>
              </a:p>
            </c:rich>
          </c:tx>
          <c:layout>
            <c:manualLayout>
              <c:xMode val="edge"/>
              <c:yMode val="edge"/>
              <c:x val="3.3821367523780357E-2"/>
              <c:y val="6.792876969388951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01041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6861292151917797"/>
          <c:y val="9.554623999090163E-2"/>
          <c:w val="0.29053880155986289"/>
          <c:h val="7.4232413663196731E-2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415030889430171E-2"/>
          <c:y val="7.3478912270526262E-2"/>
          <c:w val="0.94583561597653587"/>
          <c:h val="0.80542419385220121"/>
        </c:manualLayout>
      </c:layout>
      <c:lineChart>
        <c:grouping val="standard"/>
        <c:varyColors val="0"/>
        <c:ser>
          <c:idx val="2"/>
          <c:order val="0"/>
          <c:tx>
            <c:v>KwaZulu-Natal - second wave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'Provincial COVID-19 data_18 May'!$DD$222:$DD$423</c:f>
              <c:numCache>
                <c:formatCode>General</c:formatCode>
                <c:ptCount val="20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</c:numCache>
            </c:numRef>
          </c:cat>
          <c:val>
            <c:numRef>
              <c:f>'Provincial COVID-19 data_18 May'!$CQ$222:$CQ$423</c:f>
              <c:numCache>
                <c:formatCode>0.0</c:formatCode>
                <c:ptCount val="202"/>
                <c:pt idx="0">
                  <c:v>1.0085671260265998</c:v>
                </c:pt>
                <c:pt idx="1">
                  <c:v>0.99970894549688061</c:v>
                </c:pt>
                <c:pt idx="2">
                  <c:v>1.0313453045315921</c:v>
                </c:pt>
                <c:pt idx="3">
                  <c:v>1.1249889272743379</c:v>
                </c:pt>
                <c:pt idx="4">
                  <c:v>1.1123343836604533</c:v>
                </c:pt>
                <c:pt idx="5">
                  <c:v>1.1718107386457108</c:v>
                </c:pt>
                <c:pt idx="6">
                  <c:v>1.2135707325715297</c:v>
                </c:pt>
                <c:pt idx="7">
                  <c:v>1.217367095655695</c:v>
                </c:pt>
                <c:pt idx="8">
                  <c:v>1.173076193007099</c:v>
                </c:pt>
                <c:pt idx="9">
                  <c:v>1.1933234627893143</c:v>
                </c:pt>
                <c:pt idx="10">
                  <c:v>1.1654834668387684</c:v>
                </c:pt>
                <c:pt idx="11">
                  <c:v>1.219898004378472</c:v>
                </c:pt>
                <c:pt idx="12">
                  <c:v>1.1629525581159914</c:v>
                </c:pt>
                <c:pt idx="13">
                  <c:v>1.1465016514179414</c:v>
                </c:pt>
                <c:pt idx="14">
                  <c:v>1.1629525581159916</c:v>
                </c:pt>
                <c:pt idx="15">
                  <c:v>1.236348911076522</c:v>
                </c:pt>
                <c:pt idx="16">
                  <c:v>1.2717816331953988</c:v>
                </c:pt>
                <c:pt idx="17">
                  <c:v>1.2452070916062412</c:v>
                </c:pt>
                <c:pt idx="18">
                  <c:v>1.2477380003290182</c:v>
                </c:pt>
                <c:pt idx="19">
                  <c:v>1.2578616352201257</c:v>
                </c:pt>
                <c:pt idx="20">
                  <c:v>1.2249598218240261</c:v>
                </c:pt>
                <c:pt idx="21">
                  <c:v>1.189527099705149</c:v>
                </c:pt>
                <c:pt idx="22">
                  <c:v>1.1047416574921225</c:v>
                </c:pt>
                <c:pt idx="23">
                  <c:v>1.0250180327246496</c:v>
                </c:pt>
                <c:pt idx="24">
                  <c:v>0.9908507649671614</c:v>
                </c:pt>
                <c:pt idx="25">
                  <c:v>0.96427622337800378</c:v>
                </c:pt>
                <c:pt idx="26">
                  <c:v>0.9541525884868961</c:v>
                </c:pt>
                <c:pt idx="27">
                  <c:v>0.99211621932854999</c:v>
                </c:pt>
                <c:pt idx="28">
                  <c:v>1.0237525783632613</c:v>
                </c:pt>
                <c:pt idx="29">
                  <c:v>1.0477962112296419</c:v>
                </c:pt>
                <c:pt idx="30">
                  <c:v>1.0579198461207497</c:v>
                </c:pt>
                <c:pt idx="31">
                  <c:v>1.0819634789871304</c:v>
                </c:pt>
                <c:pt idx="32">
                  <c:v>1.1237234729129493</c:v>
                </c:pt>
                <c:pt idx="33">
                  <c:v>1.1211925641901725</c:v>
                </c:pt>
                <c:pt idx="34">
                  <c:v>1.0933525682396263</c:v>
                </c:pt>
                <c:pt idx="35">
                  <c:v>1.1465016514179418</c:v>
                </c:pt>
                <c:pt idx="36">
                  <c:v>1.2110398238487528</c:v>
                </c:pt>
                <c:pt idx="37">
                  <c:v>1.2464725459676296</c:v>
                </c:pt>
                <c:pt idx="38">
                  <c:v>1.4286979740075674</c:v>
                </c:pt>
                <c:pt idx="39">
                  <c:v>1.4261670652847904</c:v>
                </c:pt>
                <c:pt idx="40">
                  <c:v>1.4388216088986749</c:v>
                </c:pt>
                <c:pt idx="41">
                  <c:v>1.4831125115472708</c:v>
                </c:pt>
                <c:pt idx="42">
                  <c:v>1.5033597813294861</c:v>
                </c:pt>
                <c:pt idx="43">
                  <c:v>1.7121597509585817</c:v>
                </c:pt>
                <c:pt idx="44">
                  <c:v>1.8070688280627161</c:v>
                </c:pt>
                <c:pt idx="45">
                  <c:v>1.8956506333599079</c:v>
                </c:pt>
                <c:pt idx="46">
                  <c:v>2.0310542500284727</c:v>
                </c:pt>
                <c:pt idx="47">
                  <c:v>2.0702833352315149</c:v>
                </c:pt>
                <c:pt idx="48">
                  <c:v>2.1664578666970375</c:v>
                </c:pt>
                <c:pt idx="49">
                  <c:v>2.3562760209053062</c:v>
                </c:pt>
                <c:pt idx="50">
                  <c:v>2.6093668931829974</c:v>
                </c:pt>
                <c:pt idx="51">
                  <c:v>3.0497450109461801</c:v>
                </c:pt>
                <c:pt idx="52">
                  <c:v>3.3787631449071789</c:v>
                </c:pt>
                <c:pt idx="53">
                  <c:v>3.8646976196803462</c:v>
                </c:pt>
                <c:pt idx="54">
                  <c:v>4.6568720499095191</c:v>
                </c:pt>
                <c:pt idx="55">
                  <c:v>4.913759285271377</c:v>
                </c:pt>
                <c:pt idx="56">
                  <c:v>5.6375991799855738</c:v>
                </c:pt>
                <c:pt idx="57">
                  <c:v>6.943548080938462</c:v>
                </c:pt>
                <c:pt idx="58">
                  <c:v>8.3228933348518783</c:v>
                </c:pt>
                <c:pt idx="59">
                  <c:v>9.9502676435974315</c:v>
                </c:pt>
                <c:pt idx="60">
                  <c:v>11.143591106386747</c:v>
                </c:pt>
                <c:pt idx="61">
                  <c:v>12.682383609835112</c:v>
                </c:pt>
                <c:pt idx="62">
                  <c:v>14.171823393189326</c:v>
                </c:pt>
                <c:pt idx="63">
                  <c:v>14.513496070764209</c:v>
                </c:pt>
                <c:pt idx="64">
                  <c:v>15.989015856143149</c:v>
                </c:pt>
                <c:pt idx="65">
                  <c:v>16.867241182946735</c:v>
                </c:pt>
                <c:pt idx="66">
                  <c:v>17.551851992457891</c:v>
                </c:pt>
                <c:pt idx="67">
                  <c:v>19.195677207901497</c:v>
                </c:pt>
                <c:pt idx="68">
                  <c:v>20.32319704389861</c:v>
                </c:pt>
                <c:pt idx="69">
                  <c:v>21.939182263391672</c:v>
                </c:pt>
                <c:pt idx="70">
                  <c:v>23.542512939270843</c:v>
                </c:pt>
                <c:pt idx="71">
                  <c:v>25.382483580729662</c:v>
                </c:pt>
                <c:pt idx="72">
                  <c:v>28.185464991205095</c:v>
                </c:pt>
                <c:pt idx="73">
                  <c:v>31.015020943269683</c:v>
                </c:pt>
                <c:pt idx="74">
                  <c:v>32.541158903104154</c:v>
                </c:pt>
                <c:pt idx="75">
                  <c:v>33.18147880996672</c:v>
                </c:pt>
                <c:pt idx="76">
                  <c:v>32.503195272262509</c:v>
                </c:pt>
                <c:pt idx="77">
                  <c:v>33.030889740961491</c:v>
                </c:pt>
                <c:pt idx="78">
                  <c:v>35.118889437252449</c:v>
                </c:pt>
                <c:pt idx="79">
                  <c:v>36.100882021689891</c:v>
                </c:pt>
                <c:pt idx="80">
                  <c:v>36.480518330106428</c:v>
                </c:pt>
                <c:pt idx="81">
                  <c:v>37.256241853637555</c:v>
                </c:pt>
                <c:pt idx="82">
                  <c:v>37.735849056603776</c:v>
                </c:pt>
                <c:pt idx="83">
                  <c:v>39.844096022676943</c:v>
                </c:pt>
                <c:pt idx="84">
                  <c:v>43.917593611986383</c:v>
                </c:pt>
                <c:pt idx="85">
                  <c:v>45.118509800944032</c:v>
                </c:pt>
                <c:pt idx="86">
                  <c:v>45.801855156093794</c:v>
                </c:pt>
                <c:pt idx="87">
                  <c:v>46.544676866228819</c:v>
                </c:pt>
                <c:pt idx="88">
                  <c:v>48.031585740860251</c:v>
                </c:pt>
                <c:pt idx="89">
                  <c:v>48.899687432772737</c:v>
                </c:pt>
                <c:pt idx="90">
                  <c:v>48.576996570618675</c:v>
                </c:pt>
                <c:pt idx="91">
                  <c:v>45.066626172127101</c:v>
                </c:pt>
                <c:pt idx="92">
                  <c:v>43.340546423193246</c:v>
                </c:pt>
                <c:pt idx="93">
                  <c:v>42.33577566025081</c:v>
                </c:pt>
                <c:pt idx="94">
                  <c:v>40.130088708350726</c:v>
                </c:pt>
                <c:pt idx="95">
                  <c:v>36.884198271389337</c:v>
                </c:pt>
                <c:pt idx="96">
                  <c:v>35.25429305392101</c:v>
                </c:pt>
                <c:pt idx="97">
                  <c:v>34.619034964504003</c:v>
                </c:pt>
                <c:pt idx="98">
                  <c:v>35.359325765916253</c:v>
                </c:pt>
                <c:pt idx="99">
                  <c:v>32.679093428495506</c:v>
                </c:pt>
                <c:pt idx="100">
                  <c:v>29.587588423623497</c:v>
                </c:pt>
                <c:pt idx="101">
                  <c:v>28.468926768156106</c:v>
                </c:pt>
                <c:pt idx="102">
                  <c:v>29.037115776419522</c:v>
                </c:pt>
                <c:pt idx="103">
                  <c:v>28.609392202270222</c:v>
                </c:pt>
                <c:pt idx="104">
                  <c:v>26.547967047568431</c:v>
                </c:pt>
                <c:pt idx="105">
                  <c:v>24.28660010376726</c:v>
                </c:pt>
                <c:pt idx="106">
                  <c:v>22.550396719942292</c:v>
                </c:pt>
                <c:pt idx="107">
                  <c:v>21.592447768371237</c:v>
                </c:pt>
                <c:pt idx="108">
                  <c:v>20.156157068195338</c:v>
                </c:pt>
                <c:pt idx="109">
                  <c:v>17.641699252116471</c:v>
                </c:pt>
                <c:pt idx="110">
                  <c:v>15.756172253647673</c:v>
                </c:pt>
                <c:pt idx="111">
                  <c:v>14.688128772635816</c:v>
                </c:pt>
                <c:pt idx="112">
                  <c:v>13.345481695202663</c:v>
                </c:pt>
                <c:pt idx="113">
                  <c:v>12.209103678675829</c:v>
                </c:pt>
                <c:pt idx="114">
                  <c:v>11.266340179441428</c:v>
                </c:pt>
                <c:pt idx="115">
                  <c:v>9.9198967389241108</c:v>
                </c:pt>
                <c:pt idx="116">
                  <c:v>8.7291041848575741</c:v>
                </c:pt>
                <c:pt idx="117">
                  <c:v>7.6053807119446244</c:v>
                </c:pt>
                <c:pt idx="118">
                  <c:v>7.092871695582299</c:v>
                </c:pt>
                <c:pt idx="119">
                  <c:v>6.4614099692494591</c:v>
                </c:pt>
                <c:pt idx="120">
                  <c:v>6.0121736709565567</c:v>
                </c:pt>
                <c:pt idx="121">
                  <c:v>5.2883337762423599</c:v>
                </c:pt>
                <c:pt idx="122">
                  <c:v>5.2174683320046062</c:v>
                </c:pt>
                <c:pt idx="123">
                  <c:v>4.8099920276375228</c:v>
                </c:pt>
                <c:pt idx="124">
                  <c:v>4.6581375042709094</c:v>
                </c:pt>
                <c:pt idx="125">
                  <c:v>4.5265302506865082</c:v>
                </c:pt>
                <c:pt idx="126">
                  <c:v>4.2936866481910334</c:v>
                </c:pt>
                <c:pt idx="127">
                  <c:v>3.8571048935120156</c:v>
                </c:pt>
                <c:pt idx="128">
                  <c:v>3.6356503802690363</c:v>
                </c:pt>
                <c:pt idx="129">
                  <c:v>3.1927413537830764</c:v>
                </c:pt>
                <c:pt idx="130">
                  <c:v>2.9396504815053848</c:v>
                </c:pt>
                <c:pt idx="131">
                  <c:v>2.8814395808815156</c:v>
                </c:pt>
                <c:pt idx="132">
                  <c:v>2.8371486782329192</c:v>
                </c:pt>
                <c:pt idx="133">
                  <c:v>2.7422396011287846</c:v>
                </c:pt>
                <c:pt idx="134">
                  <c:v>2.7042759702871315</c:v>
                </c:pt>
                <c:pt idx="135">
                  <c:v>2.6460650696632624</c:v>
                </c:pt>
                <c:pt idx="136">
                  <c:v>2.7004796072029662</c:v>
                </c:pt>
                <c:pt idx="137">
                  <c:v>2.7422396011287851</c:v>
                </c:pt>
                <c:pt idx="138">
                  <c:v>2.3651342014350254</c:v>
                </c:pt>
                <c:pt idx="139">
                  <c:v>2.6030396213760554</c:v>
                </c:pt>
                <c:pt idx="140">
                  <c:v>2.4992723637422016</c:v>
                </c:pt>
                <c:pt idx="141">
                  <c:v>2.4119560128063982</c:v>
                </c:pt>
                <c:pt idx="142">
                  <c:v>2.2613669438011716</c:v>
                </c:pt>
                <c:pt idx="143">
                  <c:v>2.1892360452020303</c:v>
                </c:pt>
                <c:pt idx="144">
                  <c:v>1.9513306252610001</c:v>
                </c:pt>
                <c:pt idx="145">
                  <c:v>2.1449451425534338</c:v>
                </c:pt>
                <c:pt idx="146">
                  <c:v>1.8159270085924351</c:v>
                </c:pt>
                <c:pt idx="147">
                  <c:v>1.8247851891221543</c:v>
                </c:pt>
                <c:pt idx="148">
                  <c:v>1.721017931488301</c:v>
                </c:pt>
                <c:pt idx="149">
                  <c:v>1.6628070308644318</c:v>
                </c:pt>
                <c:pt idx="150">
                  <c:v>1.4780506941017173</c:v>
                </c:pt>
                <c:pt idx="151">
                  <c:v>1.6134543107702819</c:v>
                </c:pt>
                <c:pt idx="152">
                  <c:v>1.6311706718297203</c:v>
                </c:pt>
                <c:pt idx="153">
                  <c:v>1.643825215443605</c:v>
                </c:pt>
                <c:pt idx="154">
                  <c:v>1.5577743188691897</c:v>
                </c:pt>
                <c:pt idx="155">
                  <c:v>1.5565088645078013</c:v>
                </c:pt>
                <c:pt idx="156">
                  <c:v>1.5463852296166938</c:v>
                </c:pt>
                <c:pt idx="157">
                  <c:v>1.5666324993989089</c:v>
                </c:pt>
                <c:pt idx="158">
                  <c:v>1.4236361565620135</c:v>
                </c:pt>
                <c:pt idx="159">
                  <c:v>1.380610708274806</c:v>
                </c:pt>
                <c:pt idx="160">
                  <c:v>1.3211343532895488</c:v>
                </c:pt>
                <c:pt idx="161">
                  <c:v>1.3008870835073334</c:v>
                </c:pt>
                <c:pt idx="162">
                  <c:v>1.2034470976804224</c:v>
                </c:pt>
                <c:pt idx="163">
                  <c:v>1.1540943775862724</c:v>
                </c:pt>
                <c:pt idx="164">
                  <c:v>1.0655125722890804</c:v>
                </c:pt>
                <c:pt idx="165">
                  <c:v>1.0351416676157574</c:v>
                </c:pt>
                <c:pt idx="166">
                  <c:v>1.0161598521949304</c:v>
                </c:pt>
                <c:pt idx="167">
                  <c:v>0.97946167571466514</c:v>
                </c:pt>
                <c:pt idx="168">
                  <c:v>0.96807258646216909</c:v>
                </c:pt>
                <c:pt idx="169">
                  <c:v>1.0376725763385344</c:v>
                </c:pt>
                <c:pt idx="170">
                  <c:v>1.1148652923832303</c:v>
                </c:pt>
                <c:pt idx="171">
                  <c:v>1.1351125621654456</c:v>
                </c:pt>
                <c:pt idx="172">
                  <c:v>1.0313453045315919</c:v>
                </c:pt>
                <c:pt idx="173">
                  <c:v>0.96680713210078062</c:v>
                </c:pt>
                <c:pt idx="174">
                  <c:v>0.95162167976411927</c:v>
                </c:pt>
                <c:pt idx="175">
                  <c:v>0.90226895966996945</c:v>
                </c:pt>
                <c:pt idx="176">
                  <c:v>0.83519987851638133</c:v>
                </c:pt>
                <c:pt idx="177">
                  <c:v>0.70359262493198194</c:v>
                </c:pt>
                <c:pt idx="178">
                  <c:v>0.70106171620920499</c:v>
                </c:pt>
                <c:pt idx="179">
                  <c:v>0.7276362577983625</c:v>
                </c:pt>
                <c:pt idx="180">
                  <c:v>0.76813079736279311</c:v>
                </c:pt>
                <c:pt idx="181">
                  <c:v>0.79723624767472756</c:v>
                </c:pt>
                <c:pt idx="182">
                  <c:v>0.81621806309555445</c:v>
                </c:pt>
                <c:pt idx="183">
                  <c:v>0.86936714627386968</c:v>
                </c:pt>
                <c:pt idx="184">
                  <c:v>0.878225326803589</c:v>
                </c:pt>
                <c:pt idx="185">
                  <c:v>0.82760715234805049</c:v>
                </c:pt>
                <c:pt idx="186">
                  <c:v>0.84279260468471218</c:v>
                </c:pt>
                <c:pt idx="187">
                  <c:v>0.78964352150639694</c:v>
                </c:pt>
                <c:pt idx="188">
                  <c:v>0.76180352555585085</c:v>
                </c:pt>
                <c:pt idx="189">
                  <c:v>0.76559988864001627</c:v>
                </c:pt>
                <c:pt idx="190">
                  <c:v>0.72890171215975097</c:v>
                </c:pt>
                <c:pt idx="191">
                  <c:v>0.67322172025865878</c:v>
                </c:pt>
                <c:pt idx="192">
                  <c:v>0.71245080546170081</c:v>
                </c:pt>
                <c:pt idx="193">
                  <c:v>0.68587626387254341</c:v>
                </c:pt>
                <c:pt idx="194">
                  <c:v>0.70106171620920488</c:v>
                </c:pt>
                <c:pt idx="195">
                  <c:v>0.687141718233932</c:v>
                </c:pt>
                <c:pt idx="196">
                  <c:v>0.67195626589727031</c:v>
                </c:pt>
                <c:pt idx="197">
                  <c:v>0.62260354580312049</c:v>
                </c:pt>
                <c:pt idx="198">
                  <c:v>0.62386900016450897</c:v>
                </c:pt>
                <c:pt idx="199">
                  <c:v>0.55933082773369769</c:v>
                </c:pt>
                <c:pt idx="200">
                  <c:v>0.55553446464953238</c:v>
                </c:pt>
                <c:pt idx="201">
                  <c:v>0.55047264720397859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53-47BE-B5FD-D49D928567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0104184"/>
        <c:axId val="800098608"/>
      </c:lineChart>
      <c:catAx>
        <c:axId val="800104184"/>
        <c:scaling>
          <c:orientation val="minMax"/>
          <c:max val="291"/>
          <c:min val="1"/>
        </c:scaling>
        <c:delete val="1"/>
        <c:axPos val="b"/>
        <c:numFmt formatCode="General" sourceLinked="1"/>
        <c:majorTickMark val="out"/>
        <c:minorTickMark val="none"/>
        <c:tickLblPos val="nextTo"/>
        <c:crossAx val="800098608"/>
        <c:crosses val="autoZero"/>
        <c:auto val="1"/>
        <c:lblAlgn val="ctr"/>
        <c:lblOffset val="100"/>
        <c:noMultiLvlLbl val="1"/>
      </c:catAx>
      <c:valAx>
        <c:axId val="800098608"/>
        <c:scaling>
          <c:orientation val="minMax"/>
          <c:max val="50"/>
          <c:min val="0"/>
        </c:scaling>
        <c:delete val="1"/>
        <c:axPos val="l"/>
        <c:numFmt formatCode="0" sourceLinked="0"/>
        <c:majorTickMark val="out"/>
        <c:minorTickMark val="none"/>
        <c:tickLblPos val="nextTo"/>
        <c:crossAx val="8001041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1423062984095949"/>
          <c:y val="0.15695306834419692"/>
          <c:w val="0.34201046785055084"/>
          <c:h val="6.7070989970834313E-2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415030889430171E-2"/>
          <c:y val="7.3478912270526262E-2"/>
          <c:w val="0.94583561597653587"/>
          <c:h val="0.80542419385220121"/>
        </c:manualLayout>
      </c:layout>
      <c:lineChart>
        <c:grouping val="standard"/>
        <c:varyColors val="0"/>
        <c:ser>
          <c:idx val="2"/>
          <c:order val="0"/>
          <c:tx>
            <c:v>KwaZulu-Natal - third wave</c:v>
          </c:tx>
          <c:spPr>
            <a:ln w="381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'Provincial COVID-19 data_18 May'!$DD$424:$DD$486</c:f>
              <c:numCache>
                <c:formatCode>General</c:formatCode>
                <c:ptCount val="6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</c:numCache>
            </c:numRef>
          </c:cat>
          <c:val>
            <c:numRef>
              <c:f>'Provincial COVID-19 data_18 May'!$CQ$424:$CQ$486</c:f>
              <c:numCache>
                <c:formatCode>0.0</c:formatCode>
                <c:ptCount val="63"/>
                <c:pt idx="0">
                  <c:v>0.58717082368424378</c:v>
                </c:pt>
                <c:pt idx="1">
                  <c:v>0.59982536729812852</c:v>
                </c:pt>
                <c:pt idx="2">
                  <c:v>0.62639990888728592</c:v>
                </c:pt>
                <c:pt idx="3">
                  <c:v>0.6542399048378319</c:v>
                </c:pt>
                <c:pt idx="4">
                  <c:v>0.6909380813180972</c:v>
                </c:pt>
                <c:pt idx="5">
                  <c:v>0.74282171013502385</c:v>
                </c:pt>
                <c:pt idx="6">
                  <c:v>0.76053807119446237</c:v>
                </c:pt>
                <c:pt idx="7">
                  <c:v>0.77319261480834689</c:v>
                </c:pt>
                <c:pt idx="8">
                  <c:v>0.81495260873416597</c:v>
                </c:pt>
                <c:pt idx="9">
                  <c:v>0.85671260265998506</c:v>
                </c:pt>
                <c:pt idx="10">
                  <c:v>0.88328714424914268</c:v>
                </c:pt>
                <c:pt idx="11">
                  <c:v>0.878225326803589</c:v>
                </c:pt>
                <c:pt idx="12">
                  <c:v>0.84658896776887749</c:v>
                </c:pt>
                <c:pt idx="13">
                  <c:v>0.88075623552636595</c:v>
                </c:pt>
                <c:pt idx="14">
                  <c:v>0.87695987244220042</c:v>
                </c:pt>
                <c:pt idx="15">
                  <c:v>0.84026169596193512</c:v>
                </c:pt>
                <c:pt idx="16">
                  <c:v>0.88328714424914256</c:v>
                </c:pt>
                <c:pt idx="17">
                  <c:v>0.94276349923440006</c:v>
                </c:pt>
                <c:pt idx="18">
                  <c:v>0.82127988054110823</c:v>
                </c:pt>
                <c:pt idx="19">
                  <c:v>1.0515925743138073</c:v>
                </c:pt>
                <c:pt idx="20">
                  <c:v>1.0427343937840883</c:v>
                </c:pt>
                <c:pt idx="21">
                  <c:v>1.0718398440960226</c:v>
                </c:pt>
                <c:pt idx="22">
                  <c:v>1.1743416473684876</c:v>
                </c:pt>
                <c:pt idx="23">
                  <c:v>1.1756071017298759</c:v>
                </c:pt>
                <c:pt idx="24">
                  <c:v>1.142705288333776</c:v>
                </c:pt>
                <c:pt idx="25">
                  <c:v>1.3451779861559292</c:v>
                </c:pt>
                <c:pt idx="26">
                  <c:v>1.1642180124773798</c:v>
                </c:pt>
                <c:pt idx="27">
                  <c:v>1.2123052782101413</c:v>
                </c:pt>
                <c:pt idx="28">
                  <c:v>1.2034470976804221</c:v>
                </c:pt>
                <c:pt idx="29">
                  <c:v>1.1971198258734799</c:v>
                </c:pt>
                <c:pt idx="30">
                  <c:v>1.2376143654379104</c:v>
                </c:pt>
                <c:pt idx="31">
                  <c:v>1.2869670855320601</c:v>
                </c:pt>
                <c:pt idx="32">
                  <c:v>1.3831416169975828</c:v>
                </c:pt>
                <c:pt idx="33">
                  <c:v>1.4957670551611559</c:v>
                </c:pt>
                <c:pt idx="34">
                  <c:v>1.5337306860028093</c:v>
                </c:pt>
                <c:pt idx="35">
                  <c:v>1.6286397631069434</c:v>
                </c:pt>
                <c:pt idx="36">
                  <c:v>1.6412943067208281</c:v>
                </c:pt>
                <c:pt idx="37">
                  <c:v>2.09053060501373</c:v>
                </c:pt>
                <c:pt idx="38">
                  <c:v>2.4018323779152904</c:v>
                </c:pt>
                <c:pt idx="39">
                  <c:v>2.5891196234007823</c:v>
                </c:pt>
                <c:pt idx="40">
                  <c:v>2.7726105058021084</c:v>
                </c:pt>
                <c:pt idx="41">
                  <c:v>2.9940650190450881</c:v>
                </c:pt>
                <c:pt idx="42">
                  <c:v>3.1142831833769917</c:v>
                </c:pt>
                <c:pt idx="43">
                  <c:v>3.4724067676499253</c:v>
                </c:pt>
                <c:pt idx="44">
                  <c:v>3.5179631246599095</c:v>
                </c:pt>
                <c:pt idx="45">
                  <c:v>3.5609885729471169</c:v>
                </c:pt>
                <c:pt idx="46">
                  <c:v>3.7761158143831541</c:v>
                </c:pt>
                <c:pt idx="47">
                  <c:v>4.0393303215519527</c:v>
                </c:pt>
                <c:pt idx="48">
                  <c:v>4.3329157333940751</c:v>
                </c:pt>
                <c:pt idx="49">
                  <c:v>4.4290902648595969</c:v>
                </c:pt>
                <c:pt idx="50">
                  <c:v>4.5670247902509393</c:v>
                </c:pt>
                <c:pt idx="51">
                  <c:v>5.002341090568569</c:v>
                </c:pt>
                <c:pt idx="52">
                  <c:v>5.3098465003859641</c:v>
                </c:pt>
                <c:pt idx="53">
                  <c:v>5.8565227845057768</c:v>
                </c:pt>
                <c:pt idx="54">
                  <c:v>6.2184427318628748</c:v>
                </c:pt>
                <c:pt idx="55">
                  <c:v>6.4576136061652933</c:v>
                </c:pt>
                <c:pt idx="56">
                  <c:v>6.6626172127102237</c:v>
                </c:pt>
                <c:pt idx="57">
                  <c:v>7.1637371398200518</c:v>
                </c:pt>
                <c:pt idx="58">
                  <c:v>7.5990534401376815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E6-4E37-B9BF-8BE58F25A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0104184"/>
        <c:axId val="800098608"/>
      </c:lineChart>
      <c:catAx>
        <c:axId val="800104184"/>
        <c:scaling>
          <c:orientation val="minMax"/>
          <c:max val="291"/>
          <c:min val="1"/>
        </c:scaling>
        <c:delete val="1"/>
        <c:axPos val="b"/>
        <c:numFmt formatCode="General" sourceLinked="1"/>
        <c:majorTickMark val="out"/>
        <c:minorTickMark val="none"/>
        <c:tickLblPos val="nextTo"/>
        <c:crossAx val="800098608"/>
        <c:crosses val="autoZero"/>
        <c:auto val="1"/>
        <c:lblAlgn val="ctr"/>
        <c:lblOffset val="100"/>
        <c:noMultiLvlLbl val="1"/>
      </c:catAx>
      <c:valAx>
        <c:axId val="800098608"/>
        <c:scaling>
          <c:orientation val="minMax"/>
          <c:max val="50"/>
          <c:min val="0"/>
        </c:scaling>
        <c:delete val="1"/>
        <c:axPos val="l"/>
        <c:numFmt formatCode="0" sourceLinked="0"/>
        <c:majorTickMark val="out"/>
        <c:minorTickMark val="none"/>
        <c:tickLblPos val="nextTo"/>
        <c:crossAx val="8001041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2386408650726093"/>
          <c:y val="0.22280342657872795"/>
          <c:w val="0.28742088007484262"/>
          <c:h val="6.7070989970834313E-2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61906620362043"/>
          <c:y val="9.1260582130928483E-2"/>
          <c:w val="0.75958879776897981"/>
          <c:h val="0.79639689866352914"/>
        </c:manualLayout>
      </c:layout>
      <c:lineChart>
        <c:grouping val="standard"/>
        <c:varyColors val="0"/>
        <c:ser>
          <c:idx val="9"/>
          <c:order val="0"/>
          <c:tx>
            <c:v>Reported cases</c:v>
          </c:tx>
          <c:spPr>
            <a:ln w="571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'Provincial COVID-19 data_18 May'!$A$5:$A$486</c:f>
              <c:numCache>
                <c:formatCode>d\-mmm</c:formatCode>
                <c:ptCount val="482"/>
                <c:pt idx="0">
                  <c:v>43895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43901</c:v>
                </c:pt>
                <c:pt idx="5">
                  <c:v>43902</c:v>
                </c:pt>
                <c:pt idx="6">
                  <c:v>43903</c:v>
                </c:pt>
                <c:pt idx="7">
                  <c:v>43904</c:v>
                </c:pt>
                <c:pt idx="8">
                  <c:v>43905</c:v>
                </c:pt>
                <c:pt idx="9">
                  <c:v>43906</c:v>
                </c:pt>
                <c:pt idx="10">
                  <c:v>43907</c:v>
                </c:pt>
                <c:pt idx="11">
                  <c:v>43908</c:v>
                </c:pt>
                <c:pt idx="12">
                  <c:v>43909</c:v>
                </c:pt>
                <c:pt idx="13">
                  <c:v>43910</c:v>
                </c:pt>
                <c:pt idx="14">
                  <c:v>43911</c:v>
                </c:pt>
                <c:pt idx="15">
                  <c:v>43912</c:v>
                </c:pt>
                <c:pt idx="16">
                  <c:v>43913</c:v>
                </c:pt>
                <c:pt idx="17">
                  <c:v>43914</c:v>
                </c:pt>
                <c:pt idx="18">
                  <c:v>43915</c:v>
                </c:pt>
                <c:pt idx="19">
                  <c:v>43916</c:v>
                </c:pt>
                <c:pt idx="20">
                  <c:v>43917</c:v>
                </c:pt>
                <c:pt idx="21">
                  <c:v>43918</c:v>
                </c:pt>
                <c:pt idx="22">
                  <c:v>43919</c:v>
                </c:pt>
                <c:pt idx="23">
                  <c:v>43920</c:v>
                </c:pt>
                <c:pt idx="24">
                  <c:v>43921</c:v>
                </c:pt>
                <c:pt idx="25">
                  <c:v>43922</c:v>
                </c:pt>
                <c:pt idx="26">
                  <c:v>43923</c:v>
                </c:pt>
                <c:pt idx="27">
                  <c:v>43924</c:v>
                </c:pt>
                <c:pt idx="28">
                  <c:v>43925</c:v>
                </c:pt>
                <c:pt idx="29">
                  <c:v>43926</c:v>
                </c:pt>
                <c:pt idx="30">
                  <c:v>43927</c:v>
                </c:pt>
                <c:pt idx="31">
                  <c:v>43928</c:v>
                </c:pt>
                <c:pt idx="32">
                  <c:v>43929</c:v>
                </c:pt>
                <c:pt idx="33">
                  <c:v>43930</c:v>
                </c:pt>
                <c:pt idx="34">
                  <c:v>43931</c:v>
                </c:pt>
                <c:pt idx="35">
                  <c:v>43932</c:v>
                </c:pt>
                <c:pt idx="36">
                  <c:v>43933</c:v>
                </c:pt>
                <c:pt idx="37">
                  <c:v>43934</c:v>
                </c:pt>
                <c:pt idx="38">
                  <c:v>43935</c:v>
                </c:pt>
                <c:pt idx="39">
                  <c:v>43936</c:v>
                </c:pt>
                <c:pt idx="40">
                  <c:v>43937</c:v>
                </c:pt>
                <c:pt idx="41">
                  <c:v>43938</c:v>
                </c:pt>
                <c:pt idx="42">
                  <c:v>43939</c:v>
                </c:pt>
                <c:pt idx="43">
                  <c:v>43940</c:v>
                </c:pt>
                <c:pt idx="44">
                  <c:v>43941</c:v>
                </c:pt>
                <c:pt idx="45">
                  <c:v>43942</c:v>
                </c:pt>
                <c:pt idx="46">
                  <c:v>43943</c:v>
                </c:pt>
                <c:pt idx="47">
                  <c:v>43944</c:v>
                </c:pt>
                <c:pt idx="48">
                  <c:v>43945</c:v>
                </c:pt>
                <c:pt idx="49">
                  <c:v>43946</c:v>
                </c:pt>
                <c:pt idx="50">
                  <c:v>43947</c:v>
                </c:pt>
                <c:pt idx="51">
                  <c:v>43948</c:v>
                </c:pt>
                <c:pt idx="52">
                  <c:v>43949</c:v>
                </c:pt>
                <c:pt idx="53">
                  <c:v>43950</c:v>
                </c:pt>
                <c:pt idx="54">
                  <c:v>43951</c:v>
                </c:pt>
                <c:pt idx="55">
                  <c:v>43952</c:v>
                </c:pt>
                <c:pt idx="56">
                  <c:v>43953</c:v>
                </c:pt>
                <c:pt idx="57">
                  <c:v>43954</c:v>
                </c:pt>
                <c:pt idx="58">
                  <c:v>43955</c:v>
                </c:pt>
                <c:pt idx="59">
                  <c:v>43956</c:v>
                </c:pt>
                <c:pt idx="60">
                  <c:v>43957</c:v>
                </c:pt>
                <c:pt idx="61">
                  <c:v>43958</c:v>
                </c:pt>
                <c:pt idx="62">
                  <c:v>43959</c:v>
                </c:pt>
                <c:pt idx="63">
                  <c:v>43960</c:v>
                </c:pt>
                <c:pt idx="64">
                  <c:v>43961</c:v>
                </c:pt>
                <c:pt idx="65">
                  <c:v>43962</c:v>
                </c:pt>
                <c:pt idx="66">
                  <c:v>43963</c:v>
                </c:pt>
                <c:pt idx="67">
                  <c:v>43964</c:v>
                </c:pt>
                <c:pt idx="68">
                  <c:v>43965</c:v>
                </c:pt>
                <c:pt idx="69">
                  <c:v>43966</c:v>
                </c:pt>
                <c:pt idx="70">
                  <c:v>43967</c:v>
                </c:pt>
                <c:pt idx="71">
                  <c:v>43968</c:v>
                </c:pt>
                <c:pt idx="72">
                  <c:v>43969</c:v>
                </c:pt>
                <c:pt idx="73">
                  <c:v>43970</c:v>
                </c:pt>
                <c:pt idx="74">
                  <c:v>43971</c:v>
                </c:pt>
                <c:pt idx="75">
                  <c:v>43972</c:v>
                </c:pt>
                <c:pt idx="76">
                  <c:v>43973</c:v>
                </c:pt>
                <c:pt idx="77">
                  <c:v>43974</c:v>
                </c:pt>
                <c:pt idx="78">
                  <c:v>43975</c:v>
                </c:pt>
                <c:pt idx="79">
                  <c:v>43976</c:v>
                </c:pt>
                <c:pt idx="80">
                  <c:v>43977</c:v>
                </c:pt>
                <c:pt idx="81">
                  <c:v>43978</c:v>
                </c:pt>
                <c:pt idx="82">
                  <c:v>43979</c:v>
                </c:pt>
                <c:pt idx="83">
                  <c:v>43980</c:v>
                </c:pt>
                <c:pt idx="84">
                  <c:v>43981</c:v>
                </c:pt>
                <c:pt idx="85">
                  <c:v>43982</c:v>
                </c:pt>
                <c:pt idx="86">
                  <c:v>43983</c:v>
                </c:pt>
                <c:pt idx="87">
                  <c:v>43984</c:v>
                </c:pt>
                <c:pt idx="88">
                  <c:v>43985</c:v>
                </c:pt>
                <c:pt idx="89">
                  <c:v>43986</c:v>
                </c:pt>
                <c:pt idx="90">
                  <c:v>43987</c:v>
                </c:pt>
                <c:pt idx="91">
                  <c:v>43988</c:v>
                </c:pt>
                <c:pt idx="92">
                  <c:v>43989</c:v>
                </c:pt>
                <c:pt idx="93">
                  <c:v>43990</c:v>
                </c:pt>
                <c:pt idx="94">
                  <c:v>43991</c:v>
                </c:pt>
                <c:pt idx="95">
                  <c:v>43992</c:v>
                </c:pt>
                <c:pt idx="96">
                  <c:v>43993</c:v>
                </c:pt>
                <c:pt idx="97">
                  <c:v>43994</c:v>
                </c:pt>
                <c:pt idx="98">
                  <c:v>43995</c:v>
                </c:pt>
                <c:pt idx="99">
                  <c:v>43996</c:v>
                </c:pt>
                <c:pt idx="100">
                  <c:v>43997</c:v>
                </c:pt>
                <c:pt idx="101">
                  <c:v>43998</c:v>
                </c:pt>
                <c:pt idx="102">
                  <c:v>43999</c:v>
                </c:pt>
                <c:pt idx="103">
                  <c:v>44000</c:v>
                </c:pt>
                <c:pt idx="104">
                  <c:v>44001</c:v>
                </c:pt>
                <c:pt idx="105">
                  <c:v>44002</c:v>
                </c:pt>
                <c:pt idx="106">
                  <c:v>44003</c:v>
                </c:pt>
                <c:pt idx="107">
                  <c:v>44004</c:v>
                </c:pt>
                <c:pt idx="108">
                  <c:v>44005</c:v>
                </c:pt>
                <c:pt idx="109">
                  <c:v>44006</c:v>
                </c:pt>
                <c:pt idx="110">
                  <c:v>44007</c:v>
                </c:pt>
                <c:pt idx="111">
                  <c:v>44008</c:v>
                </c:pt>
                <c:pt idx="112">
                  <c:v>44009</c:v>
                </c:pt>
                <c:pt idx="113">
                  <c:v>44010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44016</c:v>
                </c:pt>
                <c:pt idx="120">
                  <c:v>44017</c:v>
                </c:pt>
                <c:pt idx="121">
                  <c:v>44018</c:v>
                </c:pt>
                <c:pt idx="122">
                  <c:v>44019</c:v>
                </c:pt>
                <c:pt idx="123">
                  <c:v>44020</c:v>
                </c:pt>
                <c:pt idx="124">
                  <c:v>44021</c:v>
                </c:pt>
                <c:pt idx="125">
                  <c:v>44022</c:v>
                </c:pt>
                <c:pt idx="126">
                  <c:v>44023</c:v>
                </c:pt>
                <c:pt idx="127">
                  <c:v>44024</c:v>
                </c:pt>
                <c:pt idx="128">
                  <c:v>44025</c:v>
                </c:pt>
                <c:pt idx="129">
                  <c:v>44026</c:v>
                </c:pt>
                <c:pt idx="130">
                  <c:v>44027</c:v>
                </c:pt>
                <c:pt idx="131">
                  <c:v>44028</c:v>
                </c:pt>
                <c:pt idx="132">
                  <c:v>44029</c:v>
                </c:pt>
                <c:pt idx="133">
                  <c:v>44030</c:v>
                </c:pt>
                <c:pt idx="134">
                  <c:v>44031</c:v>
                </c:pt>
                <c:pt idx="135">
                  <c:v>44032</c:v>
                </c:pt>
                <c:pt idx="136">
                  <c:v>44033</c:v>
                </c:pt>
                <c:pt idx="137">
                  <c:v>44034</c:v>
                </c:pt>
                <c:pt idx="138">
                  <c:v>44035</c:v>
                </c:pt>
                <c:pt idx="139">
                  <c:v>44036</c:v>
                </c:pt>
                <c:pt idx="140">
                  <c:v>44037</c:v>
                </c:pt>
                <c:pt idx="141">
                  <c:v>44038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44044</c:v>
                </c:pt>
                <c:pt idx="148">
                  <c:v>44045</c:v>
                </c:pt>
                <c:pt idx="149">
                  <c:v>44046</c:v>
                </c:pt>
                <c:pt idx="150">
                  <c:v>44047</c:v>
                </c:pt>
                <c:pt idx="151">
                  <c:v>44048</c:v>
                </c:pt>
                <c:pt idx="152">
                  <c:v>44049</c:v>
                </c:pt>
                <c:pt idx="153">
                  <c:v>44050</c:v>
                </c:pt>
                <c:pt idx="154">
                  <c:v>44051</c:v>
                </c:pt>
                <c:pt idx="155">
                  <c:v>44052</c:v>
                </c:pt>
                <c:pt idx="156">
                  <c:v>44053</c:v>
                </c:pt>
                <c:pt idx="157">
                  <c:v>44054</c:v>
                </c:pt>
                <c:pt idx="158">
                  <c:v>44055</c:v>
                </c:pt>
                <c:pt idx="159">
                  <c:v>44056</c:v>
                </c:pt>
                <c:pt idx="160">
                  <c:v>44057</c:v>
                </c:pt>
                <c:pt idx="161">
                  <c:v>44058</c:v>
                </c:pt>
                <c:pt idx="162">
                  <c:v>44059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44065</c:v>
                </c:pt>
                <c:pt idx="169">
                  <c:v>44066</c:v>
                </c:pt>
                <c:pt idx="170">
                  <c:v>44067</c:v>
                </c:pt>
                <c:pt idx="171">
                  <c:v>44068</c:v>
                </c:pt>
                <c:pt idx="172">
                  <c:v>44069</c:v>
                </c:pt>
                <c:pt idx="173">
                  <c:v>44070</c:v>
                </c:pt>
                <c:pt idx="174">
                  <c:v>44071</c:v>
                </c:pt>
                <c:pt idx="175">
                  <c:v>44072</c:v>
                </c:pt>
                <c:pt idx="176">
                  <c:v>44073</c:v>
                </c:pt>
                <c:pt idx="177">
                  <c:v>44074</c:v>
                </c:pt>
                <c:pt idx="178">
                  <c:v>44075</c:v>
                </c:pt>
                <c:pt idx="179">
                  <c:v>44076</c:v>
                </c:pt>
                <c:pt idx="180">
                  <c:v>44077</c:v>
                </c:pt>
                <c:pt idx="181">
                  <c:v>44078</c:v>
                </c:pt>
                <c:pt idx="182">
                  <c:v>44079</c:v>
                </c:pt>
                <c:pt idx="183">
                  <c:v>44080</c:v>
                </c:pt>
                <c:pt idx="184">
                  <c:v>44081</c:v>
                </c:pt>
                <c:pt idx="185">
                  <c:v>44082</c:v>
                </c:pt>
                <c:pt idx="186">
                  <c:v>44083</c:v>
                </c:pt>
                <c:pt idx="187">
                  <c:v>44084</c:v>
                </c:pt>
                <c:pt idx="188">
                  <c:v>44085</c:v>
                </c:pt>
                <c:pt idx="189">
                  <c:v>44086</c:v>
                </c:pt>
                <c:pt idx="190">
                  <c:v>44087</c:v>
                </c:pt>
                <c:pt idx="191">
                  <c:v>44088</c:v>
                </c:pt>
                <c:pt idx="192">
                  <c:v>44089</c:v>
                </c:pt>
                <c:pt idx="193">
                  <c:v>44090</c:v>
                </c:pt>
                <c:pt idx="194">
                  <c:v>44091</c:v>
                </c:pt>
                <c:pt idx="195">
                  <c:v>44092</c:v>
                </c:pt>
                <c:pt idx="196">
                  <c:v>44093</c:v>
                </c:pt>
                <c:pt idx="197">
                  <c:v>44094</c:v>
                </c:pt>
                <c:pt idx="198">
                  <c:v>44095</c:v>
                </c:pt>
                <c:pt idx="199">
                  <c:v>44096</c:v>
                </c:pt>
                <c:pt idx="200">
                  <c:v>44097</c:v>
                </c:pt>
                <c:pt idx="201">
                  <c:v>44098</c:v>
                </c:pt>
                <c:pt idx="202">
                  <c:v>44099</c:v>
                </c:pt>
                <c:pt idx="203">
                  <c:v>44100</c:v>
                </c:pt>
                <c:pt idx="204">
                  <c:v>44101</c:v>
                </c:pt>
                <c:pt idx="205">
                  <c:v>44102</c:v>
                </c:pt>
                <c:pt idx="206">
                  <c:v>44103</c:v>
                </c:pt>
                <c:pt idx="207">
                  <c:v>44104</c:v>
                </c:pt>
                <c:pt idx="208">
                  <c:v>44105</c:v>
                </c:pt>
                <c:pt idx="209">
                  <c:v>44106</c:v>
                </c:pt>
                <c:pt idx="210">
                  <c:v>44107</c:v>
                </c:pt>
                <c:pt idx="211">
                  <c:v>44108</c:v>
                </c:pt>
                <c:pt idx="212">
                  <c:v>44109</c:v>
                </c:pt>
                <c:pt idx="213">
                  <c:v>44110</c:v>
                </c:pt>
                <c:pt idx="214">
                  <c:v>44111</c:v>
                </c:pt>
                <c:pt idx="215">
                  <c:v>44112</c:v>
                </c:pt>
                <c:pt idx="216">
                  <c:v>44113</c:v>
                </c:pt>
                <c:pt idx="217">
                  <c:v>44114</c:v>
                </c:pt>
                <c:pt idx="218">
                  <c:v>44115</c:v>
                </c:pt>
                <c:pt idx="219">
                  <c:v>44116</c:v>
                </c:pt>
                <c:pt idx="220">
                  <c:v>44117</c:v>
                </c:pt>
                <c:pt idx="221">
                  <c:v>44118</c:v>
                </c:pt>
                <c:pt idx="222">
                  <c:v>44119</c:v>
                </c:pt>
                <c:pt idx="223">
                  <c:v>44120</c:v>
                </c:pt>
                <c:pt idx="224">
                  <c:v>44121</c:v>
                </c:pt>
                <c:pt idx="225">
                  <c:v>44122</c:v>
                </c:pt>
                <c:pt idx="226">
                  <c:v>44123</c:v>
                </c:pt>
                <c:pt idx="227">
                  <c:v>44124</c:v>
                </c:pt>
                <c:pt idx="228">
                  <c:v>44125</c:v>
                </c:pt>
                <c:pt idx="229">
                  <c:v>44126</c:v>
                </c:pt>
                <c:pt idx="230">
                  <c:v>44127</c:v>
                </c:pt>
                <c:pt idx="231">
                  <c:v>44128</c:v>
                </c:pt>
                <c:pt idx="232">
                  <c:v>44129</c:v>
                </c:pt>
                <c:pt idx="233">
                  <c:v>44130</c:v>
                </c:pt>
                <c:pt idx="234">
                  <c:v>44131</c:v>
                </c:pt>
                <c:pt idx="235">
                  <c:v>44132</c:v>
                </c:pt>
                <c:pt idx="236">
                  <c:v>44133</c:v>
                </c:pt>
                <c:pt idx="237">
                  <c:v>44134</c:v>
                </c:pt>
                <c:pt idx="238">
                  <c:v>44135</c:v>
                </c:pt>
                <c:pt idx="239">
                  <c:v>44136</c:v>
                </c:pt>
                <c:pt idx="240">
                  <c:v>44137</c:v>
                </c:pt>
                <c:pt idx="241">
                  <c:v>44138</c:v>
                </c:pt>
                <c:pt idx="242">
                  <c:v>44139</c:v>
                </c:pt>
                <c:pt idx="243">
                  <c:v>44140</c:v>
                </c:pt>
                <c:pt idx="244">
                  <c:v>44141</c:v>
                </c:pt>
                <c:pt idx="245">
                  <c:v>44142</c:v>
                </c:pt>
                <c:pt idx="246">
                  <c:v>44143</c:v>
                </c:pt>
                <c:pt idx="247">
                  <c:v>44144</c:v>
                </c:pt>
                <c:pt idx="248">
                  <c:v>44145</c:v>
                </c:pt>
                <c:pt idx="249">
                  <c:v>44146</c:v>
                </c:pt>
                <c:pt idx="250">
                  <c:v>44147</c:v>
                </c:pt>
                <c:pt idx="251">
                  <c:v>44148</c:v>
                </c:pt>
                <c:pt idx="252">
                  <c:v>44149</c:v>
                </c:pt>
                <c:pt idx="253">
                  <c:v>44150</c:v>
                </c:pt>
                <c:pt idx="254">
                  <c:v>44151</c:v>
                </c:pt>
                <c:pt idx="255">
                  <c:v>44152</c:v>
                </c:pt>
                <c:pt idx="256">
                  <c:v>44153</c:v>
                </c:pt>
                <c:pt idx="257">
                  <c:v>44154</c:v>
                </c:pt>
                <c:pt idx="258">
                  <c:v>44155</c:v>
                </c:pt>
                <c:pt idx="259">
                  <c:v>44156</c:v>
                </c:pt>
                <c:pt idx="260">
                  <c:v>44157</c:v>
                </c:pt>
                <c:pt idx="261">
                  <c:v>44158</c:v>
                </c:pt>
                <c:pt idx="262">
                  <c:v>44159</c:v>
                </c:pt>
                <c:pt idx="263">
                  <c:v>44160</c:v>
                </c:pt>
                <c:pt idx="264">
                  <c:v>44161</c:v>
                </c:pt>
                <c:pt idx="265">
                  <c:v>44162</c:v>
                </c:pt>
                <c:pt idx="266">
                  <c:v>44163</c:v>
                </c:pt>
                <c:pt idx="267">
                  <c:v>44164</c:v>
                </c:pt>
                <c:pt idx="268">
                  <c:v>44165</c:v>
                </c:pt>
                <c:pt idx="269">
                  <c:v>44166</c:v>
                </c:pt>
                <c:pt idx="270">
                  <c:v>44167</c:v>
                </c:pt>
                <c:pt idx="271">
                  <c:v>44168</c:v>
                </c:pt>
                <c:pt idx="272">
                  <c:v>44169</c:v>
                </c:pt>
                <c:pt idx="273">
                  <c:v>44170</c:v>
                </c:pt>
                <c:pt idx="274">
                  <c:v>44171</c:v>
                </c:pt>
                <c:pt idx="275">
                  <c:v>44172</c:v>
                </c:pt>
                <c:pt idx="276">
                  <c:v>44173</c:v>
                </c:pt>
                <c:pt idx="277">
                  <c:v>44174</c:v>
                </c:pt>
                <c:pt idx="278">
                  <c:v>44175</c:v>
                </c:pt>
                <c:pt idx="279">
                  <c:v>44176</c:v>
                </c:pt>
                <c:pt idx="280">
                  <c:v>44177</c:v>
                </c:pt>
                <c:pt idx="281">
                  <c:v>44178</c:v>
                </c:pt>
                <c:pt idx="282">
                  <c:v>44179</c:v>
                </c:pt>
                <c:pt idx="283">
                  <c:v>44180</c:v>
                </c:pt>
                <c:pt idx="284">
                  <c:v>44181</c:v>
                </c:pt>
                <c:pt idx="285">
                  <c:v>44182</c:v>
                </c:pt>
                <c:pt idx="286">
                  <c:v>44183</c:v>
                </c:pt>
                <c:pt idx="287">
                  <c:v>44184</c:v>
                </c:pt>
                <c:pt idx="288">
                  <c:v>44185</c:v>
                </c:pt>
                <c:pt idx="289">
                  <c:v>44186</c:v>
                </c:pt>
                <c:pt idx="290">
                  <c:v>44187</c:v>
                </c:pt>
                <c:pt idx="291">
                  <c:v>44188</c:v>
                </c:pt>
                <c:pt idx="292">
                  <c:v>44189</c:v>
                </c:pt>
                <c:pt idx="293">
                  <c:v>44190</c:v>
                </c:pt>
                <c:pt idx="294">
                  <c:v>44191</c:v>
                </c:pt>
                <c:pt idx="295">
                  <c:v>44192</c:v>
                </c:pt>
                <c:pt idx="296">
                  <c:v>44193</c:v>
                </c:pt>
                <c:pt idx="297">
                  <c:v>44194</c:v>
                </c:pt>
                <c:pt idx="298">
                  <c:v>44195</c:v>
                </c:pt>
                <c:pt idx="299">
                  <c:v>44196</c:v>
                </c:pt>
                <c:pt idx="300">
                  <c:v>44197</c:v>
                </c:pt>
                <c:pt idx="301">
                  <c:v>44198</c:v>
                </c:pt>
                <c:pt idx="302">
                  <c:v>44199</c:v>
                </c:pt>
                <c:pt idx="303">
                  <c:v>44200</c:v>
                </c:pt>
                <c:pt idx="304">
                  <c:v>44201</c:v>
                </c:pt>
                <c:pt idx="305">
                  <c:v>44202</c:v>
                </c:pt>
                <c:pt idx="306">
                  <c:v>44203</c:v>
                </c:pt>
                <c:pt idx="307">
                  <c:v>44204</c:v>
                </c:pt>
                <c:pt idx="308">
                  <c:v>44205</c:v>
                </c:pt>
                <c:pt idx="309">
                  <c:v>44206</c:v>
                </c:pt>
                <c:pt idx="310">
                  <c:v>44207</c:v>
                </c:pt>
                <c:pt idx="311">
                  <c:v>44208</c:v>
                </c:pt>
                <c:pt idx="312">
                  <c:v>44209</c:v>
                </c:pt>
                <c:pt idx="313">
                  <c:v>44210</c:v>
                </c:pt>
                <c:pt idx="314">
                  <c:v>44211</c:v>
                </c:pt>
                <c:pt idx="315">
                  <c:v>44212</c:v>
                </c:pt>
                <c:pt idx="316">
                  <c:v>44213</c:v>
                </c:pt>
                <c:pt idx="317">
                  <c:v>44214</c:v>
                </c:pt>
                <c:pt idx="318">
                  <c:v>44215</c:v>
                </c:pt>
                <c:pt idx="319">
                  <c:v>44216</c:v>
                </c:pt>
                <c:pt idx="320">
                  <c:v>44217</c:v>
                </c:pt>
                <c:pt idx="321">
                  <c:v>44218</c:v>
                </c:pt>
                <c:pt idx="322">
                  <c:v>44219</c:v>
                </c:pt>
                <c:pt idx="323">
                  <c:v>44220</c:v>
                </c:pt>
                <c:pt idx="324">
                  <c:v>44221</c:v>
                </c:pt>
                <c:pt idx="325">
                  <c:v>44222</c:v>
                </c:pt>
                <c:pt idx="326">
                  <c:v>44223</c:v>
                </c:pt>
                <c:pt idx="327">
                  <c:v>44224</c:v>
                </c:pt>
                <c:pt idx="328">
                  <c:v>44225</c:v>
                </c:pt>
                <c:pt idx="329">
                  <c:v>44226</c:v>
                </c:pt>
                <c:pt idx="330">
                  <c:v>44227</c:v>
                </c:pt>
                <c:pt idx="331">
                  <c:v>44228</c:v>
                </c:pt>
                <c:pt idx="332">
                  <c:v>44229</c:v>
                </c:pt>
                <c:pt idx="333">
                  <c:v>44230</c:v>
                </c:pt>
                <c:pt idx="334">
                  <c:v>44231</c:v>
                </c:pt>
                <c:pt idx="335">
                  <c:v>44232</c:v>
                </c:pt>
                <c:pt idx="336">
                  <c:v>44233</c:v>
                </c:pt>
                <c:pt idx="337">
                  <c:v>44234</c:v>
                </c:pt>
                <c:pt idx="338">
                  <c:v>44235</c:v>
                </c:pt>
                <c:pt idx="339">
                  <c:v>44236</c:v>
                </c:pt>
                <c:pt idx="340">
                  <c:v>44237</c:v>
                </c:pt>
                <c:pt idx="341">
                  <c:v>44238</c:v>
                </c:pt>
                <c:pt idx="342">
                  <c:v>44239</c:v>
                </c:pt>
                <c:pt idx="343">
                  <c:v>44240</c:v>
                </c:pt>
                <c:pt idx="344">
                  <c:v>44241</c:v>
                </c:pt>
                <c:pt idx="345">
                  <c:v>44242</c:v>
                </c:pt>
                <c:pt idx="346">
                  <c:v>44243</c:v>
                </c:pt>
                <c:pt idx="347">
                  <c:v>44244</c:v>
                </c:pt>
                <c:pt idx="348">
                  <c:v>44245</c:v>
                </c:pt>
                <c:pt idx="349">
                  <c:v>44246</c:v>
                </c:pt>
                <c:pt idx="350">
                  <c:v>44247</c:v>
                </c:pt>
                <c:pt idx="351">
                  <c:v>44248</c:v>
                </c:pt>
                <c:pt idx="352">
                  <c:v>44249</c:v>
                </c:pt>
                <c:pt idx="353">
                  <c:v>44250</c:v>
                </c:pt>
                <c:pt idx="354">
                  <c:v>44251</c:v>
                </c:pt>
                <c:pt idx="355">
                  <c:v>44252</c:v>
                </c:pt>
                <c:pt idx="356">
                  <c:v>44253</c:v>
                </c:pt>
                <c:pt idx="357">
                  <c:v>44254</c:v>
                </c:pt>
                <c:pt idx="358">
                  <c:v>44255</c:v>
                </c:pt>
                <c:pt idx="359">
                  <c:v>44256</c:v>
                </c:pt>
                <c:pt idx="360">
                  <c:v>44257</c:v>
                </c:pt>
                <c:pt idx="361">
                  <c:v>44258</c:v>
                </c:pt>
                <c:pt idx="362">
                  <c:v>44259</c:v>
                </c:pt>
                <c:pt idx="363">
                  <c:v>44260</c:v>
                </c:pt>
                <c:pt idx="364">
                  <c:v>44261</c:v>
                </c:pt>
                <c:pt idx="365">
                  <c:v>44262</c:v>
                </c:pt>
                <c:pt idx="366">
                  <c:v>44263</c:v>
                </c:pt>
                <c:pt idx="367">
                  <c:v>44264</c:v>
                </c:pt>
                <c:pt idx="368">
                  <c:v>44265</c:v>
                </c:pt>
                <c:pt idx="369">
                  <c:v>44266</c:v>
                </c:pt>
                <c:pt idx="370">
                  <c:v>44267</c:v>
                </c:pt>
                <c:pt idx="371">
                  <c:v>44268</c:v>
                </c:pt>
                <c:pt idx="372">
                  <c:v>44269</c:v>
                </c:pt>
                <c:pt idx="373">
                  <c:v>44270</c:v>
                </c:pt>
                <c:pt idx="374">
                  <c:v>44271</c:v>
                </c:pt>
                <c:pt idx="375">
                  <c:v>44272</c:v>
                </c:pt>
                <c:pt idx="376">
                  <c:v>44273</c:v>
                </c:pt>
                <c:pt idx="377">
                  <c:v>44274</c:v>
                </c:pt>
                <c:pt idx="378">
                  <c:v>44275</c:v>
                </c:pt>
                <c:pt idx="379">
                  <c:v>44276</c:v>
                </c:pt>
                <c:pt idx="380">
                  <c:v>44277</c:v>
                </c:pt>
                <c:pt idx="381">
                  <c:v>44278</c:v>
                </c:pt>
                <c:pt idx="382">
                  <c:v>44279</c:v>
                </c:pt>
                <c:pt idx="383">
                  <c:v>44280</c:v>
                </c:pt>
                <c:pt idx="384">
                  <c:v>44281</c:v>
                </c:pt>
                <c:pt idx="385">
                  <c:v>44282</c:v>
                </c:pt>
                <c:pt idx="386">
                  <c:v>44283</c:v>
                </c:pt>
                <c:pt idx="387">
                  <c:v>44284</c:v>
                </c:pt>
                <c:pt idx="388">
                  <c:v>44285</c:v>
                </c:pt>
                <c:pt idx="389">
                  <c:v>44286</c:v>
                </c:pt>
                <c:pt idx="390">
                  <c:v>44287</c:v>
                </c:pt>
                <c:pt idx="391">
                  <c:v>44288</c:v>
                </c:pt>
                <c:pt idx="392">
                  <c:v>44289</c:v>
                </c:pt>
                <c:pt idx="393">
                  <c:v>44290</c:v>
                </c:pt>
                <c:pt idx="394">
                  <c:v>44291</c:v>
                </c:pt>
                <c:pt idx="395">
                  <c:v>44292</c:v>
                </c:pt>
                <c:pt idx="396">
                  <c:v>44293</c:v>
                </c:pt>
                <c:pt idx="397">
                  <c:v>44294</c:v>
                </c:pt>
                <c:pt idx="398">
                  <c:v>44295</c:v>
                </c:pt>
                <c:pt idx="399">
                  <c:v>44296</c:v>
                </c:pt>
                <c:pt idx="400">
                  <c:v>44297</c:v>
                </c:pt>
                <c:pt idx="401">
                  <c:v>44298</c:v>
                </c:pt>
                <c:pt idx="402">
                  <c:v>44299</c:v>
                </c:pt>
                <c:pt idx="403">
                  <c:v>44300</c:v>
                </c:pt>
                <c:pt idx="404">
                  <c:v>44301</c:v>
                </c:pt>
                <c:pt idx="405">
                  <c:v>44302</c:v>
                </c:pt>
                <c:pt idx="406">
                  <c:v>44303</c:v>
                </c:pt>
                <c:pt idx="407">
                  <c:v>44304</c:v>
                </c:pt>
                <c:pt idx="408">
                  <c:v>44305</c:v>
                </c:pt>
                <c:pt idx="409">
                  <c:v>44306</c:v>
                </c:pt>
                <c:pt idx="410">
                  <c:v>44307</c:v>
                </c:pt>
                <c:pt idx="411">
                  <c:v>44308</c:v>
                </c:pt>
                <c:pt idx="412">
                  <c:v>44309</c:v>
                </c:pt>
                <c:pt idx="413">
                  <c:v>44310</c:v>
                </c:pt>
                <c:pt idx="414">
                  <c:v>44311</c:v>
                </c:pt>
                <c:pt idx="415">
                  <c:v>44312</c:v>
                </c:pt>
                <c:pt idx="416">
                  <c:v>44313</c:v>
                </c:pt>
                <c:pt idx="417">
                  <c:v>44314</c:v>
                </c:pt>
                <c:pt idx="418">
                  <c:v>44315</c:v>
                </c:pt>
                <c:pt idx="419">
                  <c:v>44316</c:v>
                </c:pt>
                <c:pt idx="420">
                  <c:v>44317</c:v>
                </c:pt>
                <c:pt idx="421">
                  <c:v>44318</c:v>
                </c:pt>
                <c:pt idx="422">
                  <c:v>44319</c:v>
                </c:pt>
                <c:pt idx="423">
                  <c:v>44320</c:v>
                </c:pt>
                <c:pt idx="424">
                  <c:v>44321</c:v>
                </c:pt>
                <c:pt idx="425">
                  <c:v>44322</c:v>
                </c:pt>
                <c:pt idx="426">
                  <c:v>44323</c:v>
                </c:pt>
                <c:pt idx="427">
                  <c:v>44324</c:v>
                </c:pt>
                <c:pt idx="428">
                  <c:v>44325</c:v>
                </c:pt>
                <c:pt idx="429">
                  <c:v>44326</c:v>
                </c:pt>
                <c:pt idx="430">
                  <c:v>44327</c:v>
                </c:pt>
                <c:pt idx="431">
                  <c:v>44328</c:v>
                </c:pt>
                <c:pt idx="432">
                  <c:v>44329</c:v>
                </c:pt>
                <c:pt idx="433">
                  <c:v>44330</c:v>
                </c:pt>
                <c:pt idx="434">
                  <c:v>44331</c:v>
                </c:pt>
                <c:pt idx="435">
                  <c:v>44332</c:v>
                </c:pt>
                <c:pt idx="436">
                  <c:v>44333</c:v>
                </c:pt>
                <c:pt idx="437">
                  <c:v>44334</c:v>
                </c:pt>
                <c:pt idx="438">
                  <c:v>44335</c:v>
                </c:pt>
                <c:pt idx="439">
                  <c:v>44336</c:v>
                </c:pt>
                <c:pt idx="440">
                  <c:v>44337</c:v>
                </c:pt>
                <c:pt idx="441">
                  <c:v>44338</c:v>
                </c:pt>
                <c:pt idx="442">
                  <c:v>44339</c:v>
                </c:pt>
                <c:pt idx="443">
                  <c:v>44340</c:v>
                </c:pt>
                <c:pt idx="444">
                  <c:v>44341</c:v>
                </c:pt>
                <c:pt idx="445">
                  <c:v>44342</c:v>
                </c:pt>
                <c:pt idx="446">
                  <c:v>44343</c:v>
                </c:pt>
                <c:pt idx="447">
                  <c:v>44344</c:v>
                </c:pt>
                <c:pt idx="448">
                  <c:v>44345</c:v>
                </c:pt>
                <c:pt idx="449">
                  <c:v>44346</c:v>
                </c:pt>
                <c:pt idx="450">
                  <c:v>44347</c:v>
                </c:pt>
                <c:pt idx="451">
                  <c:v>44348</c:v>
                </c:pt>
                <c:pt idx="452">
                  <c:v>44349</c:v>
                </c:pt>
                <c:pt idx="453">
                  <c:v>44350</c:v>
                </c:pt>
                <c:pt idx="454">
                  <c:v>44351</c:v>
                </c:pt>
                <c:pt idx="455">
                  <c:v>44352</c:v>
                </c:pt>
                <c:pt idx="456">
                  <c:v>44353</c:v>
                </c:pt>
                <c:pt idx="457">
                  <c:v>44354</c:v>
                </c:pt>
                <c:pt idx="458">
                  <c:v>44355</c:v>
                </c:pt>
                <c:pt idx="459">
                  <c:v>44356</c:v>
                </c:pt>
                <c:pt idx="460">
                  <c:v>44357</c:v>
                </c:pt>
                <c:pt idx="461">
                  <c:v>44358</c:v>
                </c:pt>
                <c:pt idx="462">
                  <c:v>44359</c:v>
                </c:pt>
                <c:pt idx="463">
                  <c:v>44360</c:v>
                </c:pt>
                <c:pt idx="464">
                  <c:v>44361</c:v>
                </c:pt>
                <c:pt idx="465">
                  <c:v>44362</c:v>
                </c:pt>
                <c:pt idx="466">
                  <c:v>44363</c:v>
                </c:pt>
                <c:pt idx="467">
                  <c:v>44364</c:v>
                </c:pt>
                <c:pt idx="468">
                  <c:v>44365</c:v>
                </c:pt>
                <c:pt idx="469">
                  <c:v>44366</c:v>
                </c:pt>
                <c:pt idx="470">
                  <c:v>44367</c:v>
                </c:pt>
                <c:pt idx="471">
                  <c:v>44368</c:v>
                </c:pt>
                <c:pt idx="472">
                  <c:v>44369</c:v>
                </c:pt>
                <c:pt idx="473">
                  <c:v>44370</c:v>
                </c:pt>
                <c:pt idx="474">
                  <c:v>44371</c:v>
                </c:pt>
                <c:pt idx="475">
                  <c:v>44372</c:v>
                </c:pt>
                <c:pt idx="476">
                  <c:v>44373</c:v>
                </c:pt>
                <c:pt idx="477">
                  <c:v>44374</c:v>
                </c:pt>
                <c:pt idx="478">
                  <c:v>44375</c:v>
                </c:pt>
                <c:pt idx="479">
                  <c:v>44376</c:v>
                </c:pt>
                <c:pt idx="480">
                  <c:v>44377</c:v>
                </c:pt>
                <c:pt idx="481">
                  <c:v>44378</c:v>
                </c:pt>
              </c:numCache>
            </c:numRef>
          </c:cat>
          <c:val>
            <c:numRef>
              <c:f>'ave daily increase in cases'!$AG$4:$AG$485</c:f>
              <c:numCache>
                <c:formatCode>General</c:formatCode>
                <c:ptCount val="482"/>
                <c:pt idx="3" formatCode="0.0">
                  <c:v>3.4285714285714284</c:v>
                </c:pt>
                <c:pt idx="4" formatCode="0.0">
                  <c:v>5.2857142857142856</c:v>
                </c:pt>
                <c:pt idx="5" formatCode="0.0">
                  <c:v>7</c:v>
                </c:pt>
                <c:pt idx="6" formatCode="0.0">
                  <c:v>8.4285714285714288</c:v>
                </c:pt>
                <c:pt idx="7" formatCode="0.0">
                  <c:v>11.142857142857142</c:v>
                </c:pt>
                <c:pt idx="8" formatCode="0.0">
                  <c:v>14.714285714285714</c:v>
                </c:pt>
                <c:pt idx="9" formatCode="0.0">
                  <c:v>19.142857142857142</c:v>
                </c:pt>
                <c:pt idx="10" formatCode="0.0">
                  <c:v>25.428571428571427</c:v>
                </c:pt>
                <c:pt idx="11" formatCode="0.0">
                  <c:v>28.857142857142858</c:v>
                </c:pt>
                <c:pt idx="12" formatCode="0.0">
                  <c:v>31.857142857142858</c:v>
                </c:pt>
                <c:pt idx="13" formatCode="0.0">
                  <c:v>48.571428571428569</c:v>
                </c:pt>
                <c:pt idx="14" formatCode="0.0">
                  <c:v>67</c:v>
                </c:pt>
                <c:pt idx="15" formatCode="0.0">
                  <c:v>84.714285714285708</c:v>
                </c:pt>
                <c:pt idx="16" formatCode="0.0">
                  <c:v>111</c:v>
                </c:pt>
                <c:pt idx="17" formatCode="0.0">
                  <c:v>138.28571428571428</c:v>
                </c:pt>
                <c:pt idx="18" formatCode="0.0">
                  <c:v>135.28571428571428</c:v>
                </c:pt>
                <c:pt idx="19" formatCode="0.0">
                  <c:v>143.71428571428572</c:v>
                </c:pt>
                <c:pt idx="20" formatCode="0.0">
                  <c:v>132</c:v>
                </c:pt>
                <c:pt idx="21" formatCode="0.0">
                  <c:v>114.14285714285714</c:v>
                </c:pt>
                <c:pt idx="22" formatCode="0.0">
                  <c:v>95.857142857142861</c:v>
                </c:pt>
                <c:pt idx="23" formatCode="0.0">
                  <c:v>76.428571428571431</c:v>
                </c:pt>
                <c:pt idx="24" formatCode="0.0">
                  <c:v>47.857142857142854</c:v>
                </c:pt>
                <c:pt idx="25" formatCode="0.0">
                  <c:v>56.857142857142854</c:v>
                </c:pt>
                <c:pt idx="26" formatCode="0.0">
                  <c:v>53.571428571428569</c:v>
                </c:pt>
                <c:pt idx="27" formatCode="0.0">
                  <c:v>51.428571428571431</c:v>
                </c:pt>
                <c:pt idx="28" formatCode="0.0">
                  <c:v>56.571428571428569</c:v>
                </c:pt>
                <c:pt idx="29" formatCode="0.0">
                  <c:v>66.428571428571431</c:v>
                </c:pt>
                <c:pt idx="30" formatCode="0.0">
                  <c:v>67.428571428571431</c:v>
                </c:pt>
                <c:pt idx="31" formatCode="0.0">
                  <c:v>71.142857142857139</c:v>
                </c:pt>
                <c:pt idx="32" formatCode="0.0">
                  <c:v>63.285714285714285</c:v>
                </c:pt>
                <c:pt idx="33" formatCode="0.0">
                  <c:v>74</c:v>
                </c:pt>
                <c:pt idx="34" formatCode="0.0">
                  <c:v>83.714285714285708</c:v>
                </c:pt>
                <c:pt idx="35" formatCode="0.0">
                  <c:v>95.142857142857139</c:v>
                </c:pt>
                <c:pt idx="36" formatCode="0.0">
                  <c:v>94.428571428571431</c:v>
                </c:pt>
                <c:pt idx="37" formatCode="0.0">
                  <c:v>95.857142857142861</c:v>
                </c:pt>
                <c:pt idx="38" formatCode="0.0">
                  <c:v>111.42857142857143</c:v>
                </c:pt>
                <c:pt idx="39" formatCode="0.0">
                  <c:v>143.71428571428572</c:v>
                </c:pt>
                <c:pt idx="40" formatCode="0.0">
                  <c:v>140.71428571428572</c:v>
                </c:pt>
                <c:pt idx="41" formatCode="0.0">
                  <c:v>146.85714285714286</c:v>
                </c:pt>
                <c:pt idx="42" formatCode="0.0">
                  <c:v>150</c:v>
                </c:pt>
                <c:pt idx="43" formatCode="0.0">
                  <c:v>161.28571428571428</c:v>
                </c:pt>
                <c:pt idx="44" formatCode="0.0">
                  <c:v>192.57142857142858</c:v>
                </c:pt>
                <c:pt idx="45" formatCode="0.0">
                  <c:v>205.28571428571428</c:v>
                </c:pt>
                <c:pt idx="46" formatCode="0.0">
                  <c:v>189.57142857142858</c:v>
                </c:pt>
                <c:pt idx="47" formatCode="0.0">
                  <c:v>198.28571428571428</c:v>
                </c:pt>
                <c:pt idx="48" formatCode="0.0">
                  <c:v>213.28571428571428</c:v>
                </c:pt>
                <c:pt idx="49" formatCode="0.0">
                  <c:v>218.71428571428572</c:v>
                </c:pt>
                <c:pt idx="50" formatCode="0.0">
                  <c:v>245</c:v>
                </c:pt>
                <c:pt idx="51" formatCode="0.0">
                  <c:v>242</c:v>
                </c:pt>
                <c:pt idx="52" formatCode="0.0">
                  <c:v>247.28571428571428</c:v>
                </c:pt>
                <c:pt idx="53" formatCode="0.0">
                  <c:v>282.14285714285717</c:v>
                </c:pt>
                <c:pt idx="54" formatCode="0.0">
                  <c:v>319.57142857142856</c:v>
                </c:pt>
                <c:pt idx="55" formatCode="0.0">
                  <c:v>346.71428571428572</c:v>
                </c:pt>
                <c:pt idx="56" formatCode="0.0">
                  <c:v>368</c:v>
                </c:pt>
                <c:pt idx="57" formatCode="0.0">
                  <c:v>351.14285714285717</c:v>
                </c:pt>
                <c:pt idx="58" formatCode="0.0">
                  <c:v>369.28571428571428</c:v>
                </c:pt>
                <c:pt idx="59" formatCode="0.0">
                  <c:v>420.57142857142856</c:v>
                </c:pt>
                <c:pt idx="60" formatCode="0.0">
                  <c:v>440.57142857142856</c:v>
                </c:pt>
                <c:pt idx="61" formatCode="0.0">
                  <c:v>461.71428571428572</c:v>
                </c:pt>
                <c:pt idx="62" formatCode="0.0">
                  <c:v>490.28571428571428</c:v>
                </c:pt>
                <c:pt idx="63" formatCode="0.0">
                  <c:v>539.71428571428567</c:v>
                </c:pt>
                <c:pt idx="64" formatCode="0.0">
                  <c:v>609.42857142857144</c:v>
                </c:pt>
                <c:pt idx="65" formatCode="0.0">
                  <c:v>643.85714285714289</c:v>
                </c:pt>
                <c:pt idx="66" formatCode="0.0">
                  <c:v>661.28571428571433</c:v>
                </c:pt>
                <c:pt idx="67" formatCode="0.0">
                  <c:v>705</c:v>
                </c:pt>
                <c:pt idx="68" formatCode="0.0">
                  <c:v>785.71428571428567</c:v>
                </c:pt>
                <c:pt idx="69" formatCode="0.0">
                  <c:v>825.85714285714289</c:v>
                </c:pt>
                <c:pt idx="70" formatCode="0.0">
                  <c:v>835.71428571428567</c:v>
                </c:pt>
                <c:pt idx="71" formatCode="0.0">
                  <c:v>847</c:v>
                </c:pt>
                <c:pt idx="72" formatCode="0.0">
                  <c:v>914</c:v>
                </c:pt>
                <c:pt idx="73" formatCode="0.0">
                  <c:v>943</c:v>
                </c:pt>
                <c:pt idx="74" formatCode="0.0">
                  <c:v>998.28571428571433</c:v>
                </c:pt>
                <c:pt idx="75" formatCode="0.0">
                  <c:v>1009.7142857142857</c:v>
                </c:pt>
                <c:pt idx="76" formatCode="0.0">
                  <c:v>1026</c:v>
                </c:pt>
                <c:pt idx="77" formatCode="0.0">
                  <c:v>1009.1428571428571</c:v>
                </c:pt>
                <c:pt idx="78" formatCode="0.0">
                  <c:v>1133.4285714285713</c:v>
                </c:pt>
                <c:pt idx="79" formatCode="0.0">
                  <c:v>1180.8571428571429</c:v>
                </c:pt>
                <c:pt idx="80" formatCode="0.0">
                  <c:v>1302.1428571428571</c:v>
                </c:pt>
                <c:pt idx="81" formatCode="0.0">
                  <c:v>1374.8571428571429</c:v>
                </c:pt>
                <c:pt idx="82" formatCode="0.0">
                  <c:v>1442.8571428571429</c:v>
                </c:pt>
                <c:pt idx="83" formatCode="0.0">
                  <c:v>1534.5714285714287</c:v>
                </c:pt>
                <c:pt idx="84" formatCode="0.0">
                  <c:v>1649.7142857142858</c:v>
                </c:pt>
                <c:pt idx="85" formatCode="0.0">
                  <c:v>1655.4285714285713</c:v>
                </c:pt>
                <c:pt idx="86" formatCode="0.0">
                  <c:v>1912.7142857142858</c:v>
                </c:pt>
                <c:pt idx="87" formatCode="0.0">
                  <c:v>2027.7142857142858</c:v>
                </c:pt>
                <c:pt idx="88" formatCode="0.0">
                  <c:v>2143.7142857142858</c:v>
                </c:pt>
                <c:pt idx="89" formatCode="0.0">
                  <c:v>2228.8571428571427</c:v>
                </c:pt>
                <c:pt idx="90" formatCode="0.0">
                  <c:v>2360.2857142857142</c:v>
                </c:pt>
                <c:pt idx="91" formatCode="0.0">
                  <c:v>2454.1428571428573</c:v>
                </c:pt>
                <c:pt idx="92" formatCode="0.0">
                  <c:v>2556.5714285714284</c:v>
                </c:pt>
                <c:pt idx="93" formatCode="0.0">
                  <c:v>2539.4285714285716</c:v>
                </c:pt>
                <c:pt idx="94" formatCode="0.0">
                  <c:v>2641.8571428571427</c:v>
                </c:pt>
                <c:pt idx="95" formatCode="0.0">
                  <c:v>2823.2857142857142</c:v>
                </c:pt>
                <c:pt idx="96" formatCode="0.0">
                  <c:v>3107.5714285714284</c:v>
                </c:pt>
                <c:pt idx="97" formatCode="0.0">
                  <c:v>3236.2857142857142</c:v>
                </c:pt>
                <c:pt idx="98" formatCode="0.0">
                  <c:v>3334.7142857142858</c:v>
                </c:pt>
                <c:pt idx="99" formatCode="0.0">
                  <c:v>3570.1428571428573</c:v>
                </c:pt>
                <c:pt idx="100" formatCode="0.0">
                  <c:v>3617.4285714285716</c:v>
                </c:pt>
                <c:pt idx="101" formatCode="0.0">
                  <c:v>3684</c:v>
                </c:pt>
                <c:pt idx="102" formatCode="0.0">
                  <c:v>3849.2857142857142</c:v>
                </c:pt>
                <c:pt idx="103" formatCode="0.0">
                  <c:v>3894.8571428571427</c:v>
                </c:pt>
                <c:pt idx="104" formatCode="0.0">
                  <c:v>4008.1428571428573</c:v>
                </c:pt>
                <c:pt idx="105" formatCode="0.0">
                  <c:v>4253.4285714285716</c:v>
                </c:pt>
                <c:pt idx="106" formatCode="0.0">
                  <c:v>4483.4285714285716</c:v>
                </c:pt>
                <c:pt idx="107" formatCode="0.0">
                  <c:v>4926.4285714285716</c:v>
                </c:pt>
                <c:pt idx="108" formatCode="0.0">
                  <c:v>5267.8571428571431</c:v>
                </c:pt>
                <c:pt idx="109" formatCode="0.0">
                  <c:v>5588.4285714285716</c:v>
                </c:pt>
                <c:pt idx="110" formatCode="0.0">
                  <c:v>5833.1428571428569</c:v>
                </c:pt>
                <c:pt idx="111" formatCode="0.0">
                  <c:v>6096.2857142857147</c:v>
                </c:pt>
                <c:pt idx="112" formatCode="0.0">
                  <c:v>6443</c:v>
                </c:pt>
                <c:pt idx="113" formatCode="0.0">
                  <c:v>6791</c:v>
                </c:pt>
                <c:pt idx="114" formatCode="0.0">
                  <c:v>7098</c:v>
                </c:pt>
                <c:pt idx="115" formatCode="0.0">
                  <c:v>7504.8571428571431</c:v>
                </c:pt>
                <c:pt idx="116" formatCode="0.0">
                  <c:v>8025.2857142857147</c:v>
                </c:pt>
                <c:pt idx="117" formatCode="0.0">
                  <c:v>8373.7142857142862</c:v>
                </c:pt>
                <c:pt idx="118" formatCode="0.0">
                  <c:v>8779.5714285714294</c:v>
                </c:pt>
                <c:pt idx="119" formatCode="0.0">
                  <c:v>9235.1428571428569</c:v>
                </c:pt>
                <c:pt idx="120" formatCode="0.0">
                  <c:v>9333.1428571428569</c:v>
                </c:pt>
                <c:pt idx="121" formatCode="0.0">
                  <c:v>10039.714285714286</c:v>
                </c:pt>
                <c:pt idx="122" formatCode="0.0">
                  <c:v>10509</c:v>
                </c:pt>
                <c:pt idx="123" formatCode="0.0">
                  <c:v>10886.714285714286</c:v>
                </c:pt>
                <c:pt idx="124" formatCode="0.0">
                  <c:v>11356</c:v>
                </c:pt>
                <c:pt idx="125" formatCode="0.0">
                  <c:v>11725</c:v>
                </c:pt>
                <c:pt idx="126" formatCode="0.0">
                  <c:v>11776.714285714286</c:v>
                </c:pt>
                <c:pt idx="127" formatCode="0.0">
                  <c:v>12340.571428571429</c:v>
                </c:pt>
                <c:pt idx="128" formatCode="0.0">
                  <c:v>12268.857142857143</c:v>
                </c:pt>
                <c:pt idx="129" formatCode="0.0">
                  <c:v>12415.285714285714</c:v>
                </c:pt>
                <c:pt idx="130" formatCode="0.0">
                  <c:v>12385</c:v>
                </c:pt>
                <c:pt idx="131" formatCode="0.0">
                  <c:v>12583.714285714286</c:v>
                </c:pt>
                <c:pt idx="132" formatCode="0.0">
                  <c:v>12261.714285714286</c:v>
                </c:pt>
                <c:pt idx="133" formatCode="0.0">
                  <c:v>11929.428571428571</c:v>
                </c:pt>
                <c:pt idx="134" formatCode="0.0">
                  <c:v>11985.571428571429</c:v>
                </c:pt>
                <c:pt idx="135" formatCode="0.0">
                  <c:v>11975.857142857143</c:v>
                </c:pt>
                <c:pt idx="136" formatCode="0.0">
                  <c:v>12057.428571428571</c:v>
                </c:pt>
                <c:pt idx="137" formatCode="0.0">
                  <c:v>11903</c:v>
                </c:pt>
                <c:pt idx="138" formatCode="0.0">
                  <c:v>11586.428571428571</c:v>
                </c:pt>
                <c:pt idx="139" formatCode="0.0">
                  <c:v>11271.571428571429</c:v>
                </c:pt>
                <c:pt idx="140" formatCode="0.0">
                  <c:v>11137.571428571429</c:v>
                </c:pt>
                <c:pt idx="141" formatCode="0.0">
                  <c:v>10882.142857142857</c:v>
                </c:pt>
                <c:pt idx="142" formatCode="0.0">
                  <c:v>10588.142857142857</c:v>
                </c:pt>
                <c:pt idx="143" formatCode="0.0">
                  <c:v>10169.571428571429</c:v>
                </c:pt>
                <c:pt idx="144" formatCode="0.0">
                  <c:v>9870</c:v>
                </c:pt>
                <c:pt idx="145" formatCode="0.0">
                  <c:v>9436</c:v>
                </c:pt>
                <c:pt idx="146" formatCode="0.0">
                  <c:v>9190.4285714285706</c:v>
                </c:pt>
                <c:pt idx="147" formatCode="0.0">
                  <c:v>8793.8571428571431</c:v>
                </c:pt>
                <c:pt idx="148" formatCode="0.0">
                  <c:v>8393.4285714285706</c:v>
                </c:pt>
                <c:pt idx="149" formatCode="0.0">
                  <c:v>8002.1428571428569</c:v>
                </c:pt>
                <c:pt idx="150" formatCode="0.0">
                  <c:v>7470.4285714285716</c:v>
                </c:pt>
                <c:pt idx="151" formatCode="0.0">
                  <c:v>7128.2857142857147</c:v>
                </c:pt>
                <c:pt idx="152" formatCode="0.0">
                  <c:v>6910.4285714285716</c:v>
                </c:pt>
                <c:pt idx="153" formatCode="0.0">
                  <c:v>6676.5714285714284</c:v>
                </c:pt>
                <c:pt idx="154" formatCode="0.0">
                  <c:v>6398.7142857142853</c:v>
                </c:pt>
                <c:pt idx="155" formatCode="0.0">
                  <c:v>5577.4285714285716</c:v>
                </c:pt>
                <c:pt idx="156" formatCode="0.0">
                  <c:v>4954.4285714285716</c:v>
                </c:pt>
                <c:pt idx="157" formatCode="0.0">
                  <c:v>4809.1428571428569</c:v>
                </c:pt>
                <c:pt idx="158" formatCode="0.0">
                  <c:v>4352.1428571428569</c:v>
                </c:pt>
                <c:pt idx="159" formatCode="0.0">
                  <c:v>3926.7142857142858</c:v>
                </c:pt>
                <c:pt idx="160" formatCode="0.0">
                  <c:v>3755.4285714285716</c:v>
                </c:pt>
                <c:pt idx="161" formatCode="0.0">
                  <c:v>3719.2857142857142</c:v>
                </c:pt>
                <c:pt idx="162" formatCode="0.0">
                  <c:v>3877.2857142857142</c:v>
                </c:pt>
                <c:pt idx="163" formatCode="0.0">
                  <c:v>3867.8571428571427</c:v>
                </c:pt>
                <c:pt idx="164" formatCode="0.0">
                  <c:v>3456.8571428571427</c:v>
                </c:pt>
                <c:pt idx="165" formatCode="0.0">
                  <c:v>3341.7142857142858</c:v>
                </c:pt>
                <c:pt idx="166" formatCode="0.0">
                  <c:v>3204</c:v>
                </c:pt>
                <c:pt idx="167" formatCode="0.0">
                  <c:v>3080.5714285714284</c:v>
                </c:pt>
                <c:pt idx="168" formatCode="0.0">
                  <c:v>2981.8571428571427</c:v>
                </c:pt>
                <c:pt idx="169" formatCode="0.0">
                  <c:v>2805.8571428571427</c:v>
                </c:pt>
                <c:pt idx="170" formatCode="0.0">
                  <c:v>2620.8571428571427</c:v>
                </c:pt>
                <c:pt idx="171" formatCode="0.0">
                  <c:v>2397.8571428571427</c:v>
                </c:pt>
                <c:pt idx="172" formatCode="0.0">
                  <c:v>2215.1428571428573</c:v>
                </c:pt>
                <c:pt idx="173" formatCode="0.0">
                  <c:v>2183.2857142857142</c:v>
                </c:pt>
                <c:pt idx="174" formatCode="0.0">
                  <c:v>2227.2857142857142</c:v>
                </c:pt>
                <c:pt idx="175" formatCode="0.0">
                  <c:v>2177.4285714285716</c:v>
                </c:pt>
                <c:pt idx="176" formatCode="0.0">
                  <c:v>2127.7142857142858</c:v>
                </c:pt>
                <c:pt idx="177" formatCode="0.0">
                  <c:v>2104.1428571428573</c:v>
                </c:pt>
                <c:pt idx="178" formatCode="0.0">
                  <c:v>2136.4285714285716</c:v>
                </c:pt>
                <c:pt idx="179" formatCode="0.0">
                  <c:v>2047.5714285714287</c:v>
                </c:pt>
                <c:pt idx="180" formatCode="0.0">
                  <c:v>1923</c:v>
                </c:pt>
                <c:pt idx="181" formatCode="0.0">
                  <c:v>1760.1428571428571</c:v>
                </c:pt>
                <c:pt idx="182" formatCode="0.0">
                  <c:v>1740.2857142857142</c:v>
                </c:pt>
                <c:pt idx="183" formatCode="0.0">
                  <c:v>1690.8571428571429</c:v>
                </c:pt>
                <c:pt idx="184" formatCode="0.0">
                  <c:v>1631.8571428571429</c:v>
                </c:pt>
                <c:pt idx="185" formatCode="0.0">
                  <c:v>1617.1428571428571</c:v>
                </c:pt>
                <c:pt idx="186" formatCode="0.0">
                  <c:v>1618.5714285714287</c:v>
                </c:pt>
                <c:pt idx="187" formatCode="0.0">
                  <c:v>1610.8571428571429</c:v>
                </c:pt>
                <c:pt idx="188" formatCode="0.0">
                  <c:v>1626.7142857142858</c:v>
                </c:pt>
                <c:pt idx="189" formatCode="0.0">
                  <c:v>1582.8571428571429</c:v>
                </c:pt>
                <c:pt idx="190" formatCode="0.0">
                  <c:v>1573.2857142857142</c:v>
                </c:pt>
                <c:pt idx="191" formatCode="0.0">
                  <c:v>1590.5714285714287</c:v>
                </c:pt>
                <c:pt idx="192" formatCode="0.0">
                  <c:v>1604.1428571428571</c:v>
                </c:pt>
                <c:pt idx="193" formatCode="0.0">
                  <c:v>1634.5714285714287</c:v>
                </c:pt>
                <c:pt idx="194" formatCode="0.0">
                  <c:v>1631.1428571428571</c:v>
                </c:pt>
                <c:pt idx="195" formatCode="0.0">
                  <c:v>1598.1428571428571</c:v>
                </c:pt>
                <c:pt idx="196" formatCode="0.0">
                  <c:v>1680.1428571428571</c:v>
                </c:pt>
                <c:pt idx="197" formatCode="0.0">
                  <c:v>1677.7142857142858</c:v>
                </c:pt>
                <c:pt idx="198" formatCode="0.0">
                  <c:v>1639.5714285714287</c:v>
                </c:pt>
                <c:pt idx="199" formatCode="0.0">
                  <c:v>1557.4285714285713</c:v>
                </c:pt>
                <c:pt idx="200" formatCode="0.0">
                  <c:v>1406</c:v>
                </c:pt>
                <c:pt idx="201" formatCode="0.0">
                  <c:v>1365</c:v>
                </c:pt>
                <c:pt idx="202" formatCode="0.0">
                  <c:v>1390.4285714285713</c:v>
                </c:pt>
                <c:pt idx="203" formatCode="0.0">
                  <c:v>1327.1428571428571</c:v>
                </c:pt>
                <c:pt idx="204" formatCode="0.0">
                  <c:v>1307.2857142857142</c:v>
                </c:pt>
                <c:pt idx="205" formatCode="0.0">
                  <c:v>1290.7142857142858</c:v>
                </c:pt>
                <c:pt idx="206" formatCode="0.0">
                  <c:v>1329.1428571428571</c:v>
                </c:pt>
                <c:pt idx="207" formatCode="0.0">
                  <c:v>1459.7142857142858</c:v>
                </c:pt>
                <c:pt idx="208" formatCode="0.0">
                  <c:v>1503.2857142857142</c:v>
                </c:pt>
                <c:pt idx="209" formatCode="0.0">
                  <c:v>1506.5714285714287</c:v>
                </c:pt>
                <c:pt idx="210" formatCode="0.0">
                  <c:v>1524.2857142857142</c:v>
                </c:pt>
                <c:pt idx="211" formatCode="0.0">
                  <c:v>1545.1428571428571</c:v>
                </c:pt>
                <c:pt idx="212" formatCode="0.0">
                  <c:v>1543.8571428571429</c:v>
                </c:pt>
                <c:pt idx="213" formatCode="0.0">
                  <c:v>1528.4285714285713</c:v>
                </c:pt>
                <c:pt idx="214" formatCode="0.0">
                  <c:v>1597.1428571428571</c:v>
                </c:pt>
                <c:pt idx="215" formatCode="0.0">
                  <c:v>1597.4285714285713</c:v>
                </c:pt>
                <c:pt idx="216" formatCode="0.0">
                  <c:v>1592</c:v>
                </c:pt>
                <c:pt idx="217" formatCode="0.0">
                  <c:v>1613.5714285714287</c:v>
                </c:pt>
                <c:pt idx="218" formatCode="0.0">
                  <c:v>1608.4285714285713</c:v>
                </c:pt>
                <c:pt idx="219" formatCode="0.0">
                  <c:v>1613.2857142857142</c:v>
                </c:pt>
                <c:pt idx="220" formatCode="0.0">
                  <c:v>1667.2857142857142</c:v>
                </c:pt>
                <c:pt idx="221" formatCode="0.0">
                  <c:v>1605</c:v>
                </c:pt>
                <c:pt idx="222" formatCode="0.0">
                  <c:v>1617.4285714285713</c:v>
                </c:pt>
                <c:pt idx="223" formatCode="0.0">
                  <c:v>1699.2857142857142</c:v>
                </c:pt>
                <c:pt idx="224" formatCode="0.0">
                  <c:v>1681</c:v>
                </c:pt>
                <c:pt idx="225" formatCode="0.0">
                  <c:v>1706.4285714285713</c:v>
                </c:pt>
                <c:pt idx="226" formatCode="0.0">
                  <c:v>1761.5714285714287</c:v>
                </c:pt>
                <c:pt idx="227" formatCode="0.0">
                  <c:v>1744.1428571428571</c:v>
                </c:pt>
                <c:pt idx="228" formatCode="0.0">
                  <c:v>1730.7142857142858</c:v>
                </c:pt>
                <c:pt idx="229" formatCode="0.0">
                  <c:v>1725</c:v>
                </c:pt>
                <c:pt idx="230" formatCode="0.0">
                  <c:v>1643.5714285714287</c:v>
                </c:pt>
                <c:pt idx="231" formatCode="0.0">
                  <c:v>1649.5714285714287</c:v>
                </c:pt>
                <c:pt idx="232" formatCode="0.0">
                  <c:v>1622.1428571428571</c:v>
                </c:pt>
                <c:pt idx="233" formatCode="0.0">
                  <c:v>1607.8571428571429</c:v>
                </c:pt>
                <c:pt idx="234" formatCode="0.0">
                  <c:v>1610</c:v>
                </c:pt>
                <c:pt idx="235" formatCode="0.0">
                  <c:v>1600.8571428571429</c:v>
                </c:pt>
                <c:pt idx="236" formatCode="0.0">
                  <c:v>1565</c:v>
                </c:pt>
                <c:pt idx="237" formatCode="0.0">
                  <c:v>1548</c:v>
                </c:pt>
                <c:pt idx="238" formatCode="0.0">
                  <c:v>1569.2857142857142</c:v>
                </c:pt>
                <c:pt idx="239" formatCode="0.0">
                  <c:v>1547.7142857142858</c:v>
                </c:pt>
                <c:pt idx="240" formatCode="0.0">
                  <c:v>1520.5714285714287</c:v>
                </c:pt>
                <c:pt idx="241" formatCode="0.0">
                  <c:v>1499</c:v>
                </c:pt>
                <c:pt idx="242" formatCode="0.0">
                  <c:v>1493.4285714285713</c:v>
                </c:pt>
                <c:pt idx="243" formatCode="0.0">
                  <c:v>1493.5714285714287</c:v>
                </c:pt>
                <c:pt idx="244" formatCode="0.0">
                  <c:v>1561.4285714285713</c:v>
                </c:pt>
                <c:pt idx="245" formatCode="0.0">
                  <c:v>1631.1428571428571</c:v>
                </c:pt>
                <c:pt idx="246" formatCode="0.0">
                  <c:v>1692.2857142857142</c:v>
                </c:pt>
                <c:pt idx="247" formatCode="0.0">
                  <c:v>1759.7142857142858</c:v>
                </c:pt>
                <c:pt idx="248" formatCode="0.0">
                  <c:v>1824.2857142857142</c:v>
                </c:pt>
                <c:pt idx="249" formatCode="0.0">
                  <c:v>1896.5714285714287</c:v>
                </c:pt>
                <c:pt idx="250" formatCode="0.0">
                  <c:v>1963.7142857142858</c:v>
                </c:pt>
                <c:pt idx="251" formatCode="0.0">
                  <c:v>1963.4285714285713</c:v>
                </c:pt>
                <c:pt idx="252" formatCode="0.0">
                  <c:v>2000.2857142857142</c:v>
                </c:pt>
                <c:pt idx="253" formatCode="0.0">
                  <c:v>2107.1428571428573</c:v>
                </c:pt>
                <c:pt idx="254" formatCode="0.0">
                  <c:v>2132.2857142857142</c:v>
                </c:pt>
                <c:pt idx="255" formatCode="0.0">
                  <c:v>2259.7142857142858</c:v>
                </c:pt>
                <c:pt idx="256" formatCode="0.0">
                  <c:v>2318.1428571428573</c:v>
                </c:pt>
                <c:pt idx="257" formatCode="0.0">
                  <c:v>2379.2857142857142</c:v>
                </c:pt>
                <c:pt idx="258" formatCode="0.0">
                  <c:v>2498.5714285714284</c:v>
                </c:pt>
                <c:pt idx="259" formatCode="0.0">
                  <c:v>2570.8571428571427</c:v>
                </c:pt>
                <c:pt idx="260" formatCode="0.0">
                  <c:v>2622.5714285714284</c:v>
                </c:pt>
                <c:pt idx="261" formatCode="0.0">
                  <c:v>2701.8571428571427</c:v>
                </c:pt>
                <c:pt idx="262" formatCode="0.0">
                  <c:v>2739.7142857142858</c:v>
                </c:pt>
                <c:pt idx="263" formatCode="0.0">
                  <c:v>2818.5714285714284</c:v>
                </c:pt>
                <c:pt idx="264" formatCode="0.0">
                  <c:v>2860.4285714285716</c:v>
                </c:pt>
                <c:pt idx="265" formatCode="0.0">
                  <c:v>2892.1428571428573</c:v>
                </c:pt>
                <c:pt idx="266" formatCode="0.0">
                  <c:v>2863.8571428571427</c:v>
                </c:pt>
                <c:pt idx="267" formatCode="0.0">
                  <c:v>2995.7142857142858</c:v>
                </c:pt>
                <c:pt idx="268" formatCode="0.0">
                  <c:v>3185.8571428571427</c:v>
                </c:pt>
                <c:pt idx="269" formatCode="0.0">
                  <c:v>3409</c:v>
                </c:pt>
                <c:pt idx="270" formatCode="0.0">
                  <c:v>3615.7142857142858</c:v>
                </c:pt>
                <c:pt idx="271" formatCode="0.0">
                  <c:v>3837.5714285714284</c:v>
                </c:pt>
                <c:pt idx="272" formatCode="0.0">
                  <c:v>3982</c:v>
                </c:pt>
                <c:pt idx="273" formatCode="0.0">
                  <c:v>4227.1428571428569</c:v>
                </c:pt>
                <c:pt idx="274" formatCode="0.0">
                  <c:v>4589.4285714285716</c:v>
                </c:pt>
                <c:pt idx="275" formatCode="0.0">
                  <c:v>5127.4285714285716</c:v>
                </c:pt>
                <c:pt idx="276" formatCode="0.0">
                  <c:v>5611.2857142857147</c:v>
                </c:pt>
                <c:pt idx="277" formatCode="0.0">
                  <c:v>6073.7142857142853</c:v>
                </c:pt>
                <c:pt idx="278" formatCode="0.0">
                  <c:v>6628.4285714285716</c:v>
                </c:pt>
                <c:pt idx="279" formatCode="0.0">
                  <c:v>6892.7142857142853</c:v>
                </c:pt>
                <c:pt idx="280" formatCode="0.0">
                  <c:v>7398.5714285714284</c:v>
                </c:pt>
                <c:pt idx="281" formatCode="0.0">
                  <c:v>7869.8571428571431</c:v>
                </c:pt>
                <c:pt idx="282" formatCode="0.0">
                  <c:v>8007</c:v>
                </c:pt>
                <c:pt idx="283" formatCode="0.0">
                  <c:v>8065</c:v>
                </c:pt>
                <c:pt idx="284" formatCode="0.0">
                  <c:v>8501.7142857142862</c:v>
                </c:pt>
                <c:pt idx="285" formatCode="0.0">
                  <c:v>8708.2857142857138</c:v>
                </c:pt>
                <c:pt idx="286" formatCode="0.0">
                  <c:v>9226.2857142857138</c:v>
                </c:pt>
                <c:pt idx="287" formatCode="0.0">
                  <c:v>9504.7142857142862</c:v>
                </c:pt>
                <c:pt idx="288" formatCode="0.0">
                  <c:v>10081.571428571429</c:v>
                </c:pt>
                <c:pt idx="289" formatCode="0.0">
                  <c:v>10821.428571428571</c:v>
                </c:pt>
                <c:pt idx="290" formatCode="0.0">
                  <c:v>11688.714285714286</c:v>
                </c:pt>
                <c:pt idx="291" formatCode="0.0">
                  <c:v>11776.285714285714</c:v>
                </c:pt>
                <c:pt idx="292" formatCode="0.0">
                  <c:v>11784.428571428571</c:v>
                </c:pt>
                <c:pt idx="293" formatCode="0.0">
                  <c:v>11594.285714285714</c:v>
                </c:pt>
                <c:pt idx="294" formatCode="0.0">
                  <c:v>11605.571428571429</c:v>
                </c:pt>
                <c:pt idx="295" formatCode="0.0">
                  <c:v>12129</c:v>
                </c:pt>
                <c:pt idx="296" formatCode="0.0">
                  <c:v>12656.857142857143</c:v>
                </c:pt>
                <c:pt idx="297" formatCode="0.0">
                  <c:v>12932.571428571429</c:v>
                </c:pt>
                <c:pt idx="298" formatCode="0.0">
                  <c:v>13425.428571428571</c:v>
                </c:pt>
                <c:pt idx="299" formatCode="0.0">
                  <c:v>13762.142857142857</c:v>
                </c:pt>
                <c:pt idx="300" formatCode="0.0">
                  <c:v>14496.857142857143</c:v>
                </c:pt>
                <c:pt idx="301" formatCode="0.0">
                  <c:v>15186.857142857143</c:v>
                </c:pt>
                <c:pt idx="302" formatCode="0.0">
                  <c:v>15775.714285714286</c:v>
                </c:pt>
                <c:pt idx="303" formatCode="0.0">
                  <c:v>16204.142857142857</c:v>
                </c:pt>
                <c:pt idx="304" formatCode="0.0">
                  <c:v>16954.714285714286</c:v>
                </c:pt>
                <c:pt idx="305" formatCode="0.0">
                  <c:v>17898.142857142859</c:v>
                </c:pt>
                <c:pt idx="306" formatCode="0.0">
                  <c:v>18692.714285714286</c:v>
                </c:pt>
                <c:pt idx="307" formatCode="0.0">
                  <c:v>19042</c:v>
                </c:pt>
                <c:pt idx="308" formatCode="0.0">
                  <c:v>18855.571428571428</c:v>
                </c:pt>
                <c:pt idx="309" formatCode="0.0">
                  <c:v>18387.428571428572</c:v>
                </c:pt>
                <c:pt idx="310" formatCode="0.0">
                  <c:v>18030.857142857141</c:v>
                </c:pt>
                <c:pt idx="311" formatCode="0.0">
                  <c:v>17016.571428571428</c:v>
                </c:pt>
                <c:pt idx="312" formatCode="0.0">
                  <c:v>15926.142857142857</c:v>
                </c:pt>
                <c:pt idx="313" formatCode="0.0">
                  <c:v>15189.857142857143</c:v>
                </c:pt>
                <c:pt idx="314" formatCode="0.0">
                  <c:v>14327.571428571429</c:v>
                </c:pt>
                <c:pt idx="315" formatCode="0.0">
                  <c:v>13852.571428571429</c:v>
                </c:pt>
                <c:pt idx="316" formatCode="0.0">
                  <c:v>13017.571428571429</c:v>
                </c:pt>
                <c:pt idx="317" formatCode="0.0">
                  <c:v>12000.142857142857</c:v>
                </c:pt>
                <c:pt idx="318" formatCode="0.0">
                  <c:v>11554.571428571429</c:v>
                </c:pt>
                <c:pt idx="319" formatCode="0.0">
                  <c:v>11311.428571428571</c:v>
                </c:pt>
                <c:pt idx="320" formatCode="0.0">
                  <c:v>10722.857142857143</c:v>
                </c:pt>
                <c:pt idx="321" formatCode="0.0">
                  <c:v>10085.857142857143</c:v>
                </c:pt>
                <c:pt idx="322" formatCode="0.0">
                  <c:v>9551.7142857142862</c:v>
                </c:pt>
                <c:pt idx="323" formatCode="0.0">
                  <c:v>8746</c:v>
                </c:pt>
                <c:pt idx="324" formatCode="0.0">
                  <c:v>8141.5714285714284</c:v>
                </c:pt>
                <c:pt idx="325" formatCode="0.0">
                  <c:v>7338.7142857142853</c:v>
                </c:pt>
                <c:pt idx="326" formatCode="0.0">
                  <c:v>6342.4285714285716</c:v>
                </c:pt>
                <c:pt idx="327" formatCode="0.0">
                  <c:v>5825</c:v>
                </c:pt>
                <c:pt idx="328" formatCode="0.0">
                  <c:v>5538.8571428571431</c:v>
                </c:pt>
                <c:pt idx="329" formatCode="0.0">
                  <c:v>5054.2857142857147</c:v>
                </c:pt>
                <c:pt idx="330" formatCode="0.0">
                  <c:v>4624</c:v>
                </c:pt>
                <c:pt idx="331" formatCode="0.0">
                  <c:v>4138.4285714285716</c:v>
                </c:pt>
                <c:pt idx="332" formatCode="0.0">
                  <c:v>3796.7142857142858</c:v>
                </c:pt>
                <c:pt idx="333" formatCode="0.0">
                  <c:v>3494.8571428571427</c:v>
                </c:pt>
                <c:pt idx="334" formatCode="0.0">
                  <c:v>3196.2857142857142</c:v>
                </c:pt>
                <c:pt idx="335" formatCode="0.0">
                  <c:v>3028.8571428571427</c:v>
                </c:pt>
                <c:pt idx="336" formatCode="0.0">
                  <c:v>2899.2857142857142</c:v>
                </c:pt>
                <c:pt idx="337" formatCode="0.0">
                  <c:v>2770.8571428571427</c:v>
                </c:pt>
                <c:pt idx="338" formatCode="0.0">
                  <c:v>2590.4285714285716</c:v>
                </c:pt>
                <c:pt idx="339" formatCode="0.0">
                  <c:v>2452.1428571428573</c:v>
                </c:pt>
                <c:pt idx="340" formatCode="0.0">
                  <c:v>2337.5714285714284</c:v>
                </c:pt>
                <c:pt idx="341" formatCode="0.0">
                  <c:v>2238.8571428571427</c:v>
                </c:pt>
                <c:pt idx="342" formatCode="0.0">
                  <c:v>2199.7142857142858</c:v>
                </c:pt>
                <c:pt idx="343" formatCode="0.0">
                  <c:v>2123.7142857142858</c:v>
                </c:pt>
                <c:pt idx="344" formatCode="0.0">
                  <c:v>2003.8571428571429</c:v>
                </c:pt>
                <c:pt idx="345" formatCode="0.0">
                  <c:v>1980.8571428571429</c:v>
                </c:pt>
                <c:pt idx="346" formatCode="0.0">
                  <c:v>1856.5714285714287</c:v>
                </c:pt>
                <c:pt idx="347" formatCode="0.0">
                  <c:v>1757.7142857142858</c:v>
                </c:pt>
                <c:pt idx="348" formatCode="0.0">
                  <c:v>1712.7142857142858</c:v>
                </c:pt>
                <c:pt idx="349" formatCode="0.0">
                  <c:v>1668.4285714285713</c:v>
                </c:pt>
                <c:pt idx="350" formatCode="0.0">
                  <c:v>1638.1428571428571</c:v>
                </c:pt>
                <c:pt idx="351" formatCode="0.0">
                  <c:v>1572.7142857142858</c:v>
                </c:pt>
                <c:pt idx="352" formatCode="0.0">
                  <c:v>1479.7142857142858</c:v>
                </c:pt>
                <c:pt idx="353" formatCode="0.0">
                  <c:v>1443</c:v>
                </c:pt>
                <c:pt idx="354" formatCode="0.0">
                  <c:v>1408.2857142857142</c:v>
                </c:pt>
                <c:pt idx="355" formatCode="0.0">
                  <c:v>1371</c:v>
                </c:pt>
                <c:pt idx="356" formatCode="0.0">
                  <c:v>1338.7142857142858</c:v>
                </c:pt>
                <c:pt idx="357" formatCode="0.0">
                  <c:v>1318.4285714285713</c:v>
                </c:pt>
                <c:pt idx="358" formatCode="0.0">
                  <c:v>1259.1428571428571</c:v>
                </c:pt>
                <c:pt idx="359" formatCode="0.0">
                  <c:v>1220.2857142857142</c:v>
                </c:pt>
                <c:pt idx="360" formatCode="0.0">
                  <c:v>1171.5714285714287</c:v>
                </c:pt>
                <c:pt idx="361" formatCode="0.0">
                  <c:v>1140.1428571428571</c:v>
                </c:pt>
                <c:pt idx="362" formatCode="0.0">
                  <c:v>1096.4285714285713</c:v>
                </c:pt>
                <c:pt idx="363" formatCode="0.0">
                  <c:v>1106.7142857142858</c:v>
                </c:pt>
                <c:pt idx="364" formatCode="0.0">
                  <c:v>1126</c:v>
                </c:pt>
                <c:pt idx="365" formatCode="0.0">
                  <c:v>1130.2857142857142</c:v>
                </c:pt>
                <c:pt idx="366" formatCode="0.0">
                  <c:v>1140.2857142857142</c:v>
                </c:pt>
                <c:pt idx="367" formatCode="0.0">
                  <c:v>1127.7142857142858</c:v>
                </c:pt>
                <c:pt idx="368" formatCode="0.0">
                  <c:v>1172.5714285714287</c:v>
                </c:pt>
                <c:pt idx="369" formatCode="0.0">
                  <c:v>1193.1428571428571</c:v>
                </c:pt>
                <c:pt idx="370" formatCode="0.0">
                  <c:v>1189.5714285714287</c:v>
                </c:pt>
                <c:pt idx="371" formatCode="0.0">
                  <c:v>1181.2857142857142</c:v>
                </c:pt>
                <c:pt idx="372" formatCode="0.0">
                  <c:v>1189</c:v>
                </c:pt>
                <c:pt idx="373" formatCode="0.0">
                  <c:v>1187.5714285714287</c:v>
                </c:pt>
                <c:pt idx="374" formatCode="0.0">
                  <c:v>1221.4285714285713</c:v>
                </c:pt>
                <c:pt idx="375" formatCode="0.0">
                  <c:v>1198.1428571428571</c:v>
                </c:pt>
                <c:pt idx="376" formatCode="0.0">
                  <c:v>1204.5714285714287</c:v>
                </c:pt>
                <c:pt idx="377" formatCode="0.0">
                  <c:v>1202.5714285714287</c:v>
                </c:pt>
                <c:pt idx="378" formatCode="0.0">
                  <c:v>1142.1428571428571</c:v>
                </c:pt>
                <c:pt idx="379" formatCode="0.0">
                  <c:v>1073.1428571428571</c:v>
                </c:pt>
                <c:pt idx="380" formatCode="0.0">
                  <c:v>1086</c:v>
                </c:pt>
                <c:pt idx="381" formatCode="0.0">
                  <c:v>1093.7142857142858</c:v>
                </c:pt>
                <c:pt idx="382" formatCode="0.0">
                  <c:v>1095</c:v>
                </c:pt>
                <c:pt idx="383" formatCode="0.0">
                  <c:v>1082.7142857142858</c:v>
                </c:pt>
                <c:pt idx="384" formatCode="0.0">
                  <c:v>1075.4285714285713</c:v>
                </c:pt>
                <c:pt idx="385" formatCode="0.0">
                  <c:v>1110.5714285714287</c:v>
                </c:pt>
                <c:pt idx="386" formatCode="0.0">
                  <c:v>1164</c:v>
                </c:pt>
                <c:pt idx="387" formatCode="0.0">
                  <c:v>1126.8571428571429</c:v>
                </c:pt>
                <c:pt idx="388" formatCode="0.0">
                  <c:v>1092.1428571428571</c:v>
                </c:pt>
                <c:pt idx="389" formatCode="0.0">
                  <c:v>1005</c:v>
                </c:pt>
                <c:pt idx="390" formatCode="0.0">
                  <c:v>933.28571428571433</c:v>
                </c:pt>
                <c:pt idx="391" formatCode="0.0">
                  <c:v>919.57142857142856</c:v>
                </c:pt>
                <c:pt idx="392" formatCode="0.0">
                  <c:v>874</c:v>
                </c:pt>
                <c:pt idx="393" formatCode="0.0">
                  <c:v>778.85714285714289</c:v>
                </c:pt>
                <c:pt idx="394" formatCode="0.0">
                  <c:v>789.14285714285711</c:v>
                </c:pt>
                <c:pt idx="395" formatCode="0.0">
                  <c:v>788.28571428571433</c:v>
                </c:pt>
                <c:pt idx="396" formatCode="0.0">
                  <c:v>860.85714285714289</c:v>
                </c:pt>
                <c:pt idx="397" formatCode="0.0">
                  <c:v>927.71428571428567</c:v>
                </c:pt>
                <c:pt idx="398" formatCode="0.0">
                  <c:v>956.71428571428567</c:v>
                </c:pt>
                <c:pt idx="399" formatCode="0.0">
                  <c:v>1015.2857142857143</c:v>
                </c:pt>
                <c:pt idx="400" formatCode="0.0">
                  <c:v>1135.7142857142858</c:v>
                </c:pt>
                <c:pt idx="401" formatCode="0.0">
                  <c:v>1136.5714285714287</c:v>
                </c:pt>
                <c:pt idx="402" formatCode="0.0">
                  <c:v>1159</c:v>
                </c:pt>
                <c:pt idx="403" formatCode="0.0">
                  <c:v>1164.7142857142858</c:v>
                </c:pt>
                <c:pt idx="404" formatCode="0.0">
                  <c:v>1187.2857142857142</c:v>
                </c:pt>
                <c:pt idx="405" formatCode="0.0">
                  <c:v>1200</c:v>
                </c:pt>
                <c:pt idx="406" formatCode="0.0">
                  <c:v>1200.8571428571429</c:v>
                </c:pt>
                <c:pt idx="407" formatCode="0.0">
                  <c:v>1196.5714285714287</c:v>
                </c:pt>
                <c:pt idx="408" formatCode="0.0">
                  <c:v>1202.4285714285713</c:v>
                </c:pt>
                <c:pt idx="409" formatCode="0.0">
                  <c:v>1232.8571428571429</c:v>
                </c:pt>
                <c:pt idx="410" formatCode="0.0">
                  <c:v>1241.4285714285713</c:v>
                </c:pt>
                <c:pt idx="411" formatCode="0.0">
                  <c:v>1243.1428571428571</c:v>
                </c:pt>
                <c:pt idx="412" formatCode="0.0">
                  <c:v>1258.1428571428571</c:v>
                </c:pt>
                <c:pt idx="413" formatCode="0.0">
                  <c:v>1262</c:v>
                </c:pt>
                <c:pt idx="414" formatCode="0.0">
                  <c:v>1216.4285714285713</c:v>
                </c:pt>
                <c:pt idx="415" formatCode="0.0">
                  <c:v>1169.7142857142858</c:v>
                </c:pt>
                <c:pt idx="416" formatCode="0.0">
                  <c:v>1175</c:v>
                </c:pt>
                <c:pt idx="417" formatCode="0.0">
                  <c:v>1210.2857142857142</c:v>
                </c:pt>
                <c:pt idx="418" formatCode="0.0">
                  <c:v>1227.5714285714287</c:v>
                </c:pt>
                <c:pt idx="419" formatCode="0.0">
                  <c:v>1234.4285714285713</c:v>
                </c:pt>
                <c:pt idx="420" formatCode="0.0">
                  <c:v>1278.2857142857142</c:v>
                </c:pt>
                <c:pt idx="421" formatCode="0.0">
                  <c:v>1395.8571428571429</c:v>
                </c:pt>
                <c:pt idx="422" formatCode="0.0">
                  <c:v>1547.7142857142858</c:v>
                </c:pt>
                <c:pt idx="423" formatCode="0.0">
                  <c:v>1630.8571428571429</c:v>
                </c:pt>
                <c:pt idx="424" formatCode="0.0">
                  <c:v>1710.7142857142858</c:v>
                </c:pt>
                <c:pt idx="425" formatCode="0.0">
                  <c:v>1790.1428571428571</c:v>
                </c:pt>
                <c:pt idx="426" formatCode="0.0">
                  <c:v>1823.2857142857142</c:v>
                </c:pt>
                <c:pt idx="427" formatCode="0.0">
                  <c:v>1874.8571428571429</c:v>
                </c:pt>
                <c:pt idx="428" formatCode="0.0">
                  <c:v>1972.8571428571429</c:v>
                </c:pt>
                <c:pt idx="429" formatCode="0.0">
                  <c:v>2126</c:v>
                </c:pt>
                <c:pt idx="430" formatCode="0.0">
                  <c:v>2252.4285714285716</c:v>
                </c:pt>
                <c:pt idx="431" formatCode="0.0">
                  <c:v>2332.2857142857142</c:v>
                </c:pt>
                <c:pt idx="432" formatCode="0.0">
                  <c:v>2447.5714285714284</c:v>
                </c:pt>
                <c:pt idx="433" formatCode="0.0">
                  <c:v>2537.2857142857142</c:v>
                </c:pt>
                <c:pt idx="434" formatCode="0.0">
                  <c:v>2652.5714285714284</c:v>
                </c:pt>
                <c:pt idx="435" formatCode="0.0">
                  <c:v>2761.5714285714284</c:v>
                </c:pt>
                <c:pt idx="436" formatCode="0.0">
                  <c:v>2821.5714285714284</c:v>
                </c:pt>
                <c:pt idx="437" formatCode="0.0">
                  <c:v>2848.8571428571427</c:v>
                </c:pt>
                <c:pt idx="438" formatCode="0.0">
                  <c:v>3061.1428571428573</c:v>
                </c:pt>
                <c:pt idx="439" formatCode="0.0">
                  <c:v>3105.2857142857142</c:v>
                </c:pt>
                <c:pt idx="440" formatCode="0.0">
                  <c:v>3194.7142857142858</c:v>
                </c:pt>
                <c:pt idx="441" formatCode="0.0">
                  <c:v>3298.8571428571427</c:v>
                </c:pt>
                <c:pt idx="442" formatCode="0.0">
                  <c:v>3456.1428571428573</c:v>
                </c:pt>
                <c:pt idx="443" formatCode="0.0">
                  <c:v>3567.7142857142858</c:v>
                </c:pt>
                <c:pt idx="444" formatCode="0.0">
                  <c:v>3745.1428571428573</c:v>
                </c:pt>
                <c:pt idx="445" formatCode="0.0">
                  <c:v>3785.5714285714284</c:v>
                </c:pt>
                <c:pt idx="446" formatCode="0.0">
                  <c:v>3908.5714285714284</c:v>
                </c:pt>
                <c:pt idx="447" formatCode="0.0">
                  <c:v>3967</c:v>
                </c:pt>
                <c:pt idx="448" formatCode="0.0">
                  <c:v>4042.7142857142858</c:v>
                </c:pt>
                <c:pt idx="449" formatCode="0.0">
                  <c:v>4208.2857142857147</c:v>
                </c:pt>
                <c:pt idx="450" formatCode="0.0">
                  <c:v>4342.2857142857147</c:v>
                </c:pt>
                <c:pt idx="451" formatCode="0.0">
                  <c:v>4498.5714285714284</c:v>
                </c:pt>
                <c:pt idx="452" formatCode="0.0">
                  <c:v>4631.5714285714284</c:v>
                </c:pt>
                <c:pt idx="453" formatCode="0.0">
                  <c:v>4819.8571428571431</c:v>
                </c:pt>
                <c:pt idx="454" formatCode="0.0">
                  <c:v>4890.2857142857147</c:v>
                </c:pt>
                <c:pt idx="455" formatCode="0.0">
                  <c:v>4975.2857142857147</c:v>
                </c:pt>
                <c:pt idx="456" formatCode="0.0">
                  <c:v>5418</c:v>
                </c:pt>
                <c:pt idx="457" formatCode="0.0">
                  <c:v>5959</c:v>
                </c:pt>
                <c:pt idx="458" formatCode="0.0">
                  <c:v>6295</c:v>
                </c:pt>
                <c:pt idx="459" formatCode="0.0">
                  <c:v>6847.7142857142853</c:v>
                </c:pt>
                <c:pt idx="460" formatCode="0.0">
                  <c:v>7216.8571428571431</c:v>
                </c:pt>
                <c:pt idx="461" formatCode="0.0">
                  <c:v>7540.1428571428569</c:v>
                </c:pt>
                <c:pt idx="462" formatCode="0.0">
                  <c:v>8144</c:v>
                </c:pt>
                <c:pt idx="463" formatCode="0.0">
                  <c:v>8767.5714285714294</c:v>
                </c:pt>
                <c:pt idx="464" formatCode="0.0">
                  <c:v>9141.8571428571431</c:v>
                </c:pt>
                <c:pt idx="465" formatCode="0.0">
                  <c:v>9497.5714285714294</c:v>
                </c:pt>
                <c:pt idx="466" formatCode="0.0">
                  <c:v>10105.571428571429</c:v>
                </c:pt>
                <c:pt idx="467" formatCode="0.0">
                  <c:v>10891</c:v>
                </c:pt>
                <c:pt idx="468" formatCode="0.0">
                  <c:v>11407</c:v>
                </c:pt>
                <c:pt idx="469" formatCode="0.0">
                  <c:v>11786.571428571429</c:v>
                </c:pt>
                <c:pt idx="470" formatCode="0.0">
                  <c:v>12393.285714285714</c:v>
                </c:pt>
                <c:pt idx="471" formatCode="0.0">
                  <c:v>13009.142857142857</c:v>
                </c:pt>
                <c:pt idx="472" formatCode="0.0">
                  <c:v>14188</c:v>
                </c:pt>
                <c:pt idx="473" formatCode="0.0">
                  <c:v>14813.857142857143</c:v>
                </c:pt>
                <c:pt idx="474" formatCode="0.0">
                  <c:v>15082.571428571429</c:v>
                </c:pt>
                <c:pt idx="475" formatCode="0.0">
                  <c:v>15520</c:v>
                </c:pt>
                <c:pt idx="476" formatCode="0.0">
                  <c:v>15842</c:v>
                </c:pt>
                <c:pt idx="477" formatCode="0.0">
                  <c:v>16129.571428571429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58-4815-94D1-CB320A5674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0104184"/>
        <c:axId val="800098608"/>
      </c:lineChart>
      <c:dateAx>
        <c:axId val="800104184"/>
        <c:scaling>
          <c:orientation val="minMax"/>
          <c:max val="44501"/>
          <c:min val="43895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0098608"/>
        <c:crosses val="autoZero"/>
        <c:auto val="1"/>
        <c:lblOffset val="100"/>
        <c:baseTimeUnit val="days"/>
      </c:dateAx>
      <c:valAx>
        <c:axId val="8000986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0104184"/>
        <c:crosses val="autoZero"/>
        <c:crossBetween val="between"/>
        <c:majorUnit val="2000"/>
      </c:valAx>
      <c:spPr>
        <a:noFill/>
        <a:ln w="25400"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4297895510333247"/>
          <c:y val="0.12083848075512815"/>
          <c:w val="0.17996158465197101"/>
          <c:h val="0.18226214581797348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n>
            <a:noFill/>
          </a:ln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61906620362043"/>
          <c:y val="9.1260582130928483E-2"/>
          <c:w val="0.75958879776897981"/>
          <c:h val="0.79639689866352914"/>
        </c:manualLayout>
      </c:layout>
      <c:lineChart>
        <c:grouping val="standard"/>
        <c:varyColors val="0"/>
        <c:ser>
          <c:idx val="9"/>
          <c:order val="0"/>
          <c:tx>
            <c:v>Reported cases</c:v>
          </c:tx>
          <c:spPr>
            <a:ln w="571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'Provincial COVID-19 data_18 May'!$A$5:$A$486</c:f>
              <c:numCache>
                <c:formatCode>d\-mmm</c:formatCode>
                <c:ptCount val="482"/>
                <c:pt idx="0">
                  <c:v>43895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43901</c:v>
                </c:pt>
                <c:pt idx="5">
                  <c:v>43902</c:v>
                </c:pt>
                <c:pt idx="6">
                  <c:v>43903</c:v>
                </c:pt>
                <c:pt idx="7">
                  <c:v>43904</c:v>
                </c:pt>
                <c:pt idx="8">
                  <c:v>43905</c:v>
                </c:pt>
                <c:pt idx="9">
                  <c:v>43906</c:v>
                </c:pt>
                <c:pt idx="10">
                  <c:v>43907</c:v>
                </c:pt>
                <c:pt idx="11">
                  <c:v>43908</c:v>
                </c:pt>
                <c:pt idx="12">
                  <c:v>43909</c:v>
                </c:pt>
                <c:pt idx="13">
                  <c:v>43910</c:v>
                </c:pt>
                <c:pt idx="14">
                  <c:v>43911</c:v>
                </c:pt>
                <c:pt idx="15">
                  <c:v>43912</c:v>
                </c:pt>
                <c:pt idx="16">
                  <c:v>43913</c:v>
                </c:pt>
                <c:pt idx="17">
                  <c:v>43914</c:v>
                </c:pt>
                <c:pt idx="18">
                  <c:v>43915</c:v>
                </c:pt>
                <c:pt idx="19">
                  <c:v>43916</c:v>
                </c:pt>
                <c:pt idx="20">
                  <c:v>43917</c:v>
                </c:pt>
                <c:pt idx="21">
                  <c:v>43918</c:v>
                </c:pt>
                <c:pt idx="22">
                  <c:v>43919</c:v>
                </c:pt>
                <c:pt idx="23">
                  <c:v>43920</c:v>
                </c:pt>
                <c:pt idx="24">
                  <c:v>43921</c:v>
                </c:pt>
                <c:pt idx="25">
                  <c:v>43922</c:v>
                </c:pt>
                <c:pt idx="26">
                  <c:v>43923</c:v>
                </c:pt>
                <c:pt idx="27">
                  <c:v>43924</c:v>
                </c:pt>
                <c:pt idx="28">
                  <c:v>43925</c:v>
                </c:pt>
                <c:pt idx="29">
                  <c:v>43926</c:v>
                </c:pt>
                <c:pt idx="30">
                  <c:v>43927</c:v>
                </c:pt>
                <c:pt idx="31">
                  <c:v>43928</c:v>
                </c:pt>
                <c:pt idx="32">
                  <c:v>43929</c:v>
                </c:pt>
                <c:pt idx="33">
                  <c:v>43930</c:v>
                </c:pt>
                <c:pt idx="34">
                  <c:v>43931</c:v>
                </c:pt>
                <c:pt idx="35">
                  <c:v>43932</c:v>
                </c:pt>
                <c:pt idx="36">
                  <c:v>43933</c:v>
                </c:pt>
                <c:pt idx="37">
                  <c:v>43934</c:v>
                </c:pt>
                <c:pt idx="38">
                  <c:v>43935</c:v>
                </c:pt>
                <c:pt idx="39">
                  <c:v>43936</c:v>
                </c:pt>
                <c:pt idx="40">
                  <c:v>43937</c:v>
                </c:pt>
                <c:pt idx="41">
                  <c:v>43938</c:v>
                </c:pt>
                <c:pt idx="42">
                  <c:v>43939</c:v>
                </c:pt>
                <c:pt idx="43">
                  <c:v>43940</c:v>
                </c:pt>
                <c:pt idx="44">
                  <c:v>43941</c:v>
                </c:pt>
                <c:pt idx="45">
                  <c:v>43942</c:v>
                </c:pt>
                <c:pt idx="46">
                  <c:v>43943</c:v>
                </c:pt>
                <c:pt idx="47">
                  <c:v>43944</c:v>
                </c:pt>
                <c:pt idx="48">
                  <c:v>43945</c:v>
                </c:pt>
                <c:pt idx="49">
                  <c:v>43946</c:v>
                </c:pt>
                <c:pt idx="50">
                  <c:v>43947</c:v>
                </c:pt>
                <c:pt idx="51">
                  <c:v>43948</c:v>
                </c:pt>
                <c:pt idx="52">
                  <c:v>43949</c:v>
                </c:pt>
                <c:pt idx="53">
                  <c:v>43950</c:v>
                </c:pt>
                <c:pt idx="54">
                  <c:v>43951</c:v>
                </c:pt>
                <c:pt idx="55">
                  <c:v>43952</c:v>
                </c:pt>
                <c:pt idx="56">
                  <c:v>43953</c:v>
                </c:pt>
                <c:pt idx="57">
                  <c:v>43954</c:v>
                </c:pt>
                <c:pt idx="58">
                  <c:v>43955</c:v>
                </c:pt>
                <c:pt idx="59">
                  <c:v>43956</c:v>
                </c:pt>
                <c:pt idx="60">
                  <c:v>43957</c:v>
                </c:pt>
                <c:pt idx="61">
                  <c:v>43958</c:v>
                </c:pt>
                <c:pt idx="62">
                  <c:v>43959</c:v>
                </c:pt>
                <c:pt idx="63">
                  <c:v>43960</c:v>
                </c:pt>
                <c:pt idx="64">
                  <c:v>43961</c:v>
                </c:pt>
                <c:pt idx="65">
                  <c:v>43962</c:v>
                </c:pt>
                <c:pt idx="66">
                  <c:v>43963</c:v>
                </c:pt>
                <c:pt idx="67">
                  <c:v>43964</c:v>
                </c:pt>
                <c:pt idx="68">
                  <c:v>43965</c:v>
                </c:pt>
                <c:pt idx="69">
                  <c:v>43966</c:v>
                </c:pt>
                <c:pt idx="70">
                  <c:v>43967</c:v>
                </c:pt>
                <c:pt idx="71">
                  <c:v>43968</c:v>
                </c:pt>
                <c:pt idx="72">
                  <c:v>43969</c:v>
                </c:pt>
                <c:pt idx="73">
                  <c:v>43970</c:v>
                </c:pt>
                <c:pt idx="74">
                  <c:v>43971</c:v>
                </c:pt>
                <c:pt idx="75">
                  <c:v>43972</c:v>
                </c:pt>
                <c:pt idx="76">
                  <c:v>43973</c:v>
                </c:pt>
                <c:pt idx="77">
                  <c:v>43974</c:v>
                </c:pt>
                <c:pt idx="78">
                  <c:v>43975</c:v>
                </c:pt>
                <c:pt idx="79">
                  <c:v>43976</c:v>
                </c:pt>
                <c:pt idx="80">
                  <c:v>43977</c:v>
                </c:pt>
                <c:pt idx="81">
                  <c:v>43978</c:v>
                </c:pt>
                <c:pt idx="82">
                  <c:v>43979</c:v>
                </c:pt>
                <c:pt idx="83">
                  <c:v>43980</c:v>
                </c:pt>
                <c:pt idx="84">
                  <c:v>43981</c:v>
                </c:pt>
                <c:pt idx="85">
                  <c:v>43982</c:v>
                </c:pt>
                <c:pt idx="86">
                  <c:v>43983</c:v>
                </c:pt>
                <c:pt idx="87">
                  <c:v>43984</c:v>
                </c:pt>
                <c:pt idx="88">
                  <c:v>43985</c:v>
                </c:pt>
                <c:pt idx="89">
                  <c:v>43986</c:v>
                </c:pt>
                <c:pt idx="90">
                  <c:v>43987</c:v>
                </c:pt>
                <c:pt idx="91">
                  <c:v>43988</c:v>
                </c:pt>
                <c:pt idx="92">
                  <c:v>43989</c:v>
                </c:pt>
                <c:pt idx="93">
                  <c:v>43990</c:v>
                </c:pt>
                <c:pt idx="94">
                  <c:v>43991</c:v>
                </c:pt>
                <c:pt idx="95">
                  <c:v>43992</c:v>
                </c:pt>
                <c:pt idx="96">
                  <c:v>43993</c:v>
                </c:pt>
                <c:pt idx="97">
                  <c:v>43994</c:v>
                </c:pt>
                <c:pt idx="98">
                  <c:v>43995</c:v>
                </c:pt>
                <c:pt idx="99">
                  <c:v>43996</c:v>
                </c:pt>
                <c:pt idx="100">
                  <c:v>43997</c:v>
                </c:pt>
                <c:pt idx="101">
                  <c:v>43998</c:v>
                </c:pt>
                <c:pt idx="102">
                  <c:v>43999</c:v>
                </c:pt>
                <c:pt idx="103">
                  <c:v>44000</c:v>
                </c:pt>
                <c:pt idx="104">
                  <c:v>44001</c:v>
                </c:pt>
                <c:pt idx="105">
                  <c:v>44002</c:v>
                </c:pt>
                <c:pt idx="106">
                  <c:v>44003</c:v>
                </c:pt>
                <c:pt idx="107">
                  <c:v>44004</c:v>
                </c:pt>
                <c:pt idx="108">
                  <c:v>44005</c:v>
                </c:pt>
                <c:pt idx="109">
                  <c:v>44006</c:v>
                </c:pt>
                <c:pt idx="110">
                  <c:v>44007</c:v>
                </c:pt>
                <c:pt idx="111">
                  <c:v>44008</c:v>
                </c:pt>
                <c:pt idx="112">
                  <c:v>44009</c:v>
                </c:pt>
                <c:pt idx="113">
                  <c:v>44010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44016</c:v>
                </c:pt>
                <c:pt idx="120">
                  <c:v>44017</c:v>
                </c:pt>
                <c:pt idx="121">
                  <c:v>44018</c:v>
                </c:pt>
                <c:pt idx="122">
                  <c:v>44019</c:v>
                </c:pt>
                <c:pt idx="123">
                  <c:v>44020</c:v>
                </c:pt>
                <c:pt idx="124">
                  <c:v>44021</c:v>
                </c:pt>
                <c:pt idx="125">
                  <c:v>44022</c:v>
                </c:pt>
                <c:pt idx="126">
                  <c:v>44023</c:v>
                </c:pt>
                <c:pt idx="127">
                  <c:v>44024</c:v>
                </c:pt>
                <c:pt idx="128">
                  <c:v>44025</c:v>
                </c:pt>
                <c:pt idx="129">
                  <c:v>44026</c:v>
                </c:pt>
                <c:pt idx="130">
                  <c:v>44027</c:v>
                </c:pt>
                <c:pt idx="131">
                  <c:v>44028</c:v>
                </c:pt>
                <c:pt idx="132">
                  <c:v>44029</c:v>
                </c:pt>
                <c:pt idx="133">
                  <c:v>44030</c:v>
                </c:pt>
                <c:pt idx="134">
                  <c:v>44031</c:v>
                </c:pt>
                <c:pt idx="135">
                  <c:v>44032</c:v>
                </c:pt>
                <c:pt idx="136">
                  <c:v>44033</c:v>
                </c:pt>
                <c:pt idx="137">
                  <c:v>44034</c:v>
                </c:pt>
                <c:pt idx="138">
                  <c:v>44035</c:v>
                </c:pt>
                <c:pt idx="139">
                  <c:v>44036</c:v>
                </c:pt>
                <c:pt idx="140">
                  <c:v>44037</c:v>
                </c:pt>
                <c:pt idx="141">
                  <c:v>44038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44044</c:v>
                </c:pt>
                <c:pt idx="148">
                  <c:v>44045</c:v>
                </c:pt>
                <c:pt idx="149">
                  <c:v>44046</c:v>
                </c:pt>
                <c:pt idx="150">
                  <c:v>44047</c:v>
                </c:pt>
                <c:pt idx="151">
                  <c:v>44048</c:v>
                </c:pt>
                <c:pt idx="152">
                  <c:v>44049</c:v>
                </c:pt>
                <c:pt idx="153">
                  <c:v>44050</c:v>
                </c:pt>
                <c:pt idx="154">
                  <c:v>44051</c:v>
                </c:pt>
                <c:pt idx="155">
                  <c:v>44052</c:v>
                </c:pt>
                <c:pt idx="156">
                  <c:v>44053</c:v>
                </c:pt>
                <c:pt idx="157">
                  <c:v>44054</c:v>
                </c:pt>
                <c:pt idx="158">
                  <c:v>44055</c:v>
                </c:pt>
                <c:pt idx="159">
                  <c:v>44056</c:v>
                </c:pt>
                <c:pt idx="160">
                  <c:v>44057</c:v>
                </c:pt>
                <c:pt idx="161">
                  <c:v>44058</c:v>
                </c:pt>
                <c:pt idx="162">
                  <c:v>44059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44065</c:v>
                </c:pt>
                <c:pt idx="169">
                  <c:v>44066</c:v>
                </c:pt>
                <c:pt idx="170">
                  <c:v>44067</c:v>
                </c:pt>
                <c:pt idx="171">
                  <c:v>44068</c:v>
                </c:pt>
                <c:pt idx="172">
                  <c:v>44069</c:v>
                </c:pt>
                <c:pt idx="173">
                  <c:v>44070</c:v>
                </c:pt>
                <c:pt idx="174">
                  <c:v>44071</c:v>
                </c:pt>
                <c:pt idx="175">
                  <c:v>44072</c:v>
                </c:pt>
                <c:pt idx="176">
                  <c:v>44073</c:v>
                </c:pt>
                <c:pt idx="177">
                  <c:v>44074</c:v>
                </c:pt>
                <c:pt idx="178">
                  <c:v>44075</c:v>
                </c:pt>
                <c:pt idx="179">
                  <c:v>44076</c:v>
                </c:pt>
                <c:pt idx="180">
                  <c:v>44077</c:v>
                </c:pt>
                <c:pt idx="181">
                  <c:v>44078</c:v>
                </c:pt>
                <c:pt idx="182">
                  <c:v>44079</c:v>
                </c:pt>
                <c:pt idx="183">
                  <c:v>44080</c:v>
                </c:pt>
                <c:pt idx="184">
                  <c:v>44081</c:v>
                </c:pt>
                <c:pt idx="185">
                  <c:v>44082</c:v>
                </c:pt>
                <c:pt idx="186">
                  <c:v>44083</c:v>
                </c:pt>
                <c:pt idx="187">
                  <c:v>44084</c:v>
                </c:pt>
                <c:pt idx="188">
                  <c:v>44085</c:v>
                </c:pt>
                <c:pt idx="189">
                  <c:v>44086</c:v>
                </c:pt>
                <c:pt idx="190">
                  <c:v>44087</c:v>
                </c:pt>
                <c:pt idx="191">
                  <c:v>44088</c:v>
                </c:pt>
                <c:pt idx="192">
                  <c:v>44089</c:v>
                </c:pt>
                <c:pt idx="193">
                  <c:v>44090</c:v>
                </c:pt>
                <c:pt idx="194">
                  <c:v>44091</c:v>
                </c:pt>
                <c:pt idx="195">
                  <c:v>44092</c:v>
                </c:pt>
                <c:pt idx="196">
                  <c:v>44093</c:v>
                </c:pt>
                <c:pt idx="197">
                  <c:v>44094</c:v>
                </c:pt>
                <c:pt idx="198">
                  <c:v>44095</c:v>
                </c:pt>
                <c:pt idx="199">
                  <c:v>44096</c:v>
                </c:pt>
                <c:pt idx="200">
                  <c:v>44097</c:v>
                </c:pt>
                <c:pt idx="201">
                  <c:v>44098</c:v>
                </c:pt>
                <c:pt idx="202">
                  <c:v>44099</c:v>
                </c:pt>
                <c:pt idx="203">
                  <c:v>44100</c:v>
                </c:pt>
                <c:pt idx="204">
                  <c:v>44101</c:v>
                </c:pt>
                <c:pt idx="205">
                  <c:v>44102</c:v>
                </c:pt>
                <c:pt idx="206">
                  <c:v>44103</c:v>
                </c:pt>
                <c:pt idx="207">
                  <c:v>44104</c:v>
                </c:pt>
                <c:pt idx="208">
                  <c:v>44105</c:v>
                </c:pt>
                <c:pt idx="209">
                  <c:v>44106</c:v>
                </c:pt>
                <c:pt idx="210">
                  <c:v>44107</c:v>
                </c:pt>
                <c:pt idx="211">
                  <c:v>44108</c:v>
                </c:pt>
                <c:pt idx="212">
                  <c:v>44109</c:v>
                </c:pt>
                <c:pt idx="213">
                  <c:v>44110</c:v>
                </c:pt>
                <c:pt idx="214">
                  <c:v>44111</c:v>
                </c:pt>
                <c:pt idx="215">
                  <c:v>44112</c:v>
                </c:pt>
                <c:pt idx="216">
                  <c:v>44113</c:v>
                </c:pt>
                <c:pt idx="217">
                  <c:v>44114</c:v>
                </c:pt>
                <c:pt idx="218">
                  <c:v>44115</c:v>
                </c:pt>
                <c:pt idx="219">
                  <c:v>44116</c:v>
                </c:pt>
                <c:pt idx="220">
                  <c:v>44117</c:v>
                </c:pt>
                <c:pt idx="221">
                  <c:v>44118</c:v>
                </c:pt>
                <c:pt idx="222">
                  <c:v>44119</c:v>
                </c:pt>
                <c:pt idx="223">
                  <c:v>44120</c:v>
                </c:pt>
                <c:pt idx="224">
                  <c:v>44121</c:v>
                </c:pt>
                <c:pt idx="225">
                  <c:v>44122</c:v>
                </c:pt>
                <c:pt idx="226">
                  <c:v>44123</c:v>
                </c:pt>
                <c:pt idx="227">
                  <c:v>44124</c:v>
                </c:pt>
                <c:pt idx="228">
                  <c:v>44125</c:v>
                </c:pt>
                <c:pt idx="229">
                  <c:v>44126</c:v>
                </c:pt>
                <c:pt idx="230">
                  <c:v>44127</c:v>
                </c:pt>
                <c:pt idx="231">
                  <c:v>44128</c:v>
                </c:pt>
                <c:pt idx="232">
                  <c:v>44129</c:v>
                </c:pt>
                <c:pt idx="233">
                  <c:v>44130</c:v>
                </c:pt>
                <c:pt idx="234">
                  <c:v>44131</c:v>
                </c:pt>
                <c:pt idx="235">
                  <c:v>44132</c:v>
                </c:pt>
                <c:pt idx="236">
                  <c:v>44133</c:v>
                </c:pt>
                <c:pt idx="237">
                  <c:v>44134</c:v>
                </c:pt>
                <c:pt idx="238">
                  <c:v>44135</c:v>
                </c:pt>
                <c:pt idx="239">
                  <c:v>44136</c:v>
                </c:pt>
                <c:pt idx="240">
                  <c:v>44137</c:v>
                </c:pt>
                <c:pt idx="241">
                  <c:v>44138</c:v>
                </c:pt>
                <c:pt idx="242">
                  <c:v>44139</c:v>
                </c:pt>
                <c:pt idx="243">
                  <c:v>44140</c:v>
                </c:pt>
                <c:pt idx="244">
                  <c:v>44141</c:v>
                </c:pt>
                <c:pt idx="245">
                  <c:v>44142</c:v>
                </c:pt>
                <c:pt idx="246">
                  <c:v>44143</c:v>
                </c:pt>
                <c:pt idx="247">
                  <c:v>44144</c:v>
                </c:pt>
                <c:pt idx="248">
                  <c:v>44145</c:v>
                </c:pt>
                <c:pt idx="249">
                  <c:v>44146</c:v>
                </c:pt>
                <c:pt idx="250">
                  <c:v>44147</c:v>
                </c:pt>
                <c:pt idx="251">
                  <c:v>44148</c:v>
                </c:pt>
                <c:pt idx="252">
                  <c:v>44149</c:v>
                </c:pt>
                <c:pt idx="253">
                  <c:v>44150</c:v>
                </c:pt>
                <c:pt idx="254">
                  <c:v>44151</c:v>
                </c:pt>
                <c:pt idx="255">
                  <c:v>44152</c:v>
                </c:pt>
                <c:pt idx="256">
                  <c:v>44153</c:v>
                </c:pt>
                <c:pt idx="257">
                  <c:v>44154</c:v>
                </c:pt>
                <c:pt idx="258">
                  <c:v>44155</c:v>
                </c:pt>
                <c:pt idx="259">
                  <c:v>44156</c:v>
                </c:pt>
                <c:pt idx="260">
                  <c:v>44157</c:v>
                </c:pt>
                <c:pt idx="261">
                  <c:v>44158</c:v>
                </c:pt>
                <c:pt idx="262">
                  <c:v>44159</c:v>
                </c:pt>
                <c:pt idx="263">
                  <c:v>44160</c:v>
                </c:pt>
                <c:pt idx="264">
                  <c:v>44161</c:v>
                </c:pt>
                <c:pt idx="265">
                  <c:v>44162</c:v>
                </c:pt>
                <c:pt idx="266">
                  <c:v>44163</c:v>
                </c:pt>
                <c:pt idx="267">
                  <c:v>44164</c:v>
                </c:pt>
                <c:pt idx="268">
                  <c:v>44165</c:v>
                </c:pt>
                <c:pt idx="269">
                  <c:v>44166</c:v>
                </c:pt>
                <c:pt idx="270">
                  <c:v>44167</c:v>
                </c:pt>
                <c:pt idx="271">
                  <c:v>44168</c:v>
                </c:pt>
                <c:pt idx="272">
                  <c:v>44169</c:v>
                </c:pt>
                <c:pt idx="273">
                  <c:v>44170</c:v>
                </c:pt>
                <c:pt idx="274">
                  <c:v>44171</c:v>
                </c:pt>
                <c:pt idx="275">
                  <c:v>44172</c:v>
                </c:pt>
                <c:pt idx="276">
                  <c:v>44173</c:v>
                </c:pt>
                <c:pt idx="277">
                  <c:v>44174</c:v>
                </c:pt>
                <c:pt idx="278">
                  <c:v>44175</c:v>
                </c:pt>
                <c:pt idx="279">
                  <c:v>44176</c:v>
                </c:pt>
                <c:pt idx="280">
                  <c:v>44177</c:v>
                </c:pt>
                <c:pt idx="281">
                  <c:v>44178</c:v>
                </c:pt>
                <c:pt idx="282">
                  <c:v>44179</c:v>
                </c:pt>
                <c:pt idx="283">
                  <c:v>44180</c:v>
                </c:pt>
                <c:pt idx="284">
                  <c:v>44181</c:v>
                </c:pt>
                <c:pt idx="285">
                  <c:v>44182</c:v>
                </c:pt>
                <c:pt idx="286">
                  <c:v>44183</c:v>
                </c:pt>
                <c:pt idx="287">
                  <c:v>44184</c:v>
                </c:pt>
                <c:pt idx="288">
                  <c:v>44185</c:v>
                </c:pt>
                <c:pt idx="289">
                  <c:v>44186</c:v>
                </c:pt>
                <c:pt idx="290">
                  <c:v>44187</c:v>
                </c:pt>
                <c:pt idx="291">
                  <c:v>44188</c:v>
                </c:pt>
                <c:pt idx="292">
                  <c:v>44189</c:v>
                </c:pt>
                <c:pt idx="293">
                  <c:v>44190</c:v>
                </c:pt>
                <c:pt idx="294">
                  <c:v>44191</c:v>
                </c:pt>
                <c:pt idx="295">
                  <c:v>44192</c:v>
                </c:pt>
                <c:pt idx="296">
                  <c:v>44193</c:v>
                </c:pt>
                <c:pt idx="297">
                  <c:v>44194</c:v>
                </c:pt>
                <c:pt idx="298">
                  <c:v>44195</c:v>
                </c:pt>
                <c:pt idx="299">
                  <c:v>44196</c:v>
                </c:pt>
                <c:pt idx="300">
                  <c:v>44197</c:v>
                </c:pt>
                <c:pt idx="301">
                  <c:v>44198</c:v>
                </c:pt>
                <c:pt idx="302">
                  <c:v>44199</c:v>
                </c:pt>
                <c:pt idx="303">
                  <c:v>44200</c:v>
                </c:pt>
                <c:pt idx="304">
                  <c:v>44201</c:v>
                </c:pt>
                <c:pt idx="305">
                  <c:v>44202</c:v>
                </c:pt>
                <c:pt idx="306">
                  <c:v>44203</c:v>
                </c:pt>
                <c:pt idx="307">
                  <c:v>44204</c:v>
                </c:pt>
                <c:pt idx="308">
                  <c:v>44205</c:v>
                </c:pt>
                <c:pt idx="309">
                  <c:v>44206</c:v>
                </c:pt>
                <c:pt idx="310">
                  <c:v>44207</c:v>
                </c:pt>
                <c:pt idx="311">
                  <c:v>44208</c:v>
                </c:pt>
                <c:pt idx="312">
                  <c:v>44209</c:v>
                </c:pt>
                <c:pt idx="313">
                  <c:v>44210</c:v>
                </c:pt>
                <c:pt idx="314">
                  <c:v>44211</c:v>
                </c:pt>
                <c:pt idx="315">
                  <c:v>44212</c:v>
                </c:pt>
                <c:pt idx="316">
                  <c:v>44213</c:v>
                </c:pt>
                <c:pt idx="317">
                  <c:v>44214</c:v>
                </c:pt>
                <c:pt idx="318">
                  <c:v>44215</c:v>
                </c:pt>
                <c:pt idx="319">
                  <c:v>44216</c:v>
                </c:pt>
                <c:pt idx="320">
                  <c:v>44217</c:v>
                </c:pt>
                <c:pt idx="321">
                  <c:v>44218</c:v>
                </c:pt>
                <c:pt idx="322">
                  <c:v>44219</c:v>
                </c:pt>
                <c:pt idx="323">
                  <c:v>44220</c:v>
                </c:pt>
                <c:pt idx="324">
                  <c:v>44221</c:v>
                </c:pt>
                <c:pt idx="325">
                  <c:v>44222</c:v>
                </c:pt>
                <c:pt idx="326">
                  <c:v>44223</c:v>
                </c:pt>
                <c:pt idx="327">
                  <c:v>44224</c:v>
                </c:pt>
                <c:pt idx="328">
                  <c:v>44225</c:v>
                </c:pt>
                <c:pt idx="329">
                  <c:v>44226</c:v>
                </c:pt>
                <c:pt idx="330">
                  <c:v>44227</c:v>
                </c:pt>
                <c:pt idx="331">
                  <c:v>44228</c:v>
                </c:pt>
                <c:pt idx="332">
                  <c:v>44229</c:v>
                </c:pt>
                <c:pt idx="333">
                  <c:v>44230</c:v>
                </c:pt>
                <c:pt idx="334">
                  <c:v>44231</c:v>
                </c:pt>
                <c:pt idx="335">
                  <c:v>44232</c:v>
                </c:pt>
                <c:pt idx="336">
                  <c:v>44233</c:v>
                </c:pt>
                <c:pt idx="337">
                  <c:v>44234</c:v>
                </c:pt>
                <c:pt idx="338">
                  <c:v>44235</c:v>
                </c:pt>
                <c:pt idx="339">
                  <c:v>44236</c:v>
                </c:pt>
                <c:pt idx="340">
                  <c:v>44237</c:v>
                </c:pt>
                <c:pt idx="341">
                  <c:v>44238</c:v>
                </c:pt>
                <c:pt idx="342">
                  <c:v>44239</c:v>
                </c:pt>
                <c:pt idx="343">
                  <c:v>44240</c:v>
                </c:pt>
                <c:pt idx="344">
                  <c:v>44241</c:v>
                </c:pt>
                <c:pt idx="345">
                  <c:v>44242</c:v>
                </c:pt>
                <c:pt idx="346">
                  <c:v>44243</c:v>
                </c:pt>
                <c:pt idx="347">
                  <c:v>44244</c:v>
                </c:pt>
                <c:pt idx="348">
                  <c:v>44245</c:v>
                </c:pt>
                <c:pt idx="349">
                  <c:v>44246</c:v>
                </c:pt>
                <c:pt idx="350">
                  <c:v>44247</c:v>
                </c:pt>
                <c:pt idx="351">
                  <c:v>44248</c:v>
                </c:pt>
                <c:pt idx="352">
                  <c:v>44249</c:v>
                </c:pt>
                <c:pt idx="353">
                  <c:v>44250</c:v>
                </c:pt>
                <c:pt idx="354">
                  <c:v>44251</c:v>
                </c:pt>
                <c:pt idx="355">
                  <c:v>44252</c:v>
                </c:pt>
                <c:pt idx="356">
                  <c:v>44253</c:v>
                </c:pt>
                <c:pt idx="357">
                  <c:v>44254</c:v>
                </c:pt>
                <c:pt idx="358">
                  <c:v>44255</c:v>
                </c:pt>
                <c:pt idx="359">
                  <c:v>44256</c:v>
                </c:pt>
                <c:pt idx="360">
                  <c:v>44257</c:v>
                </c:pt>
                <c:pt idx="361">
                  <c:v>44258</c:v>
                </c:pt>
                <c:pt idx="362">
                  <c:v>44259</c:v>
                </c:pt>
                <c:pt idx="363">
                  <c:v>44260</c:v>
                </c:pt>
                <c:pt idx="364">
                  <c:v>44261</c:v>
                </c:pt>
                <c:pt idx="365">
                  <c:v>44262</c:v>
                </c:pt>
                <c:pt idx="366">
                  <c:v>44263</c:v>
                </c:pt>
                <c:pt idx="367">
                  <c:v>44264</c:v>
                </c:pt>
                <c:pt idx="368">
                  <c:v>44265</c:v>
                </c:pt>
                <c:pt idx="369">
                  <c:v>44266</c:v>
                </c:pt>
                <c:pt idx="370">
                  <c:v>44267</c:v>
                </c:pt>
                <c:pt idx="371">
                  <c:v>44268</c:v>
                </c:pt>
                <c:pt idx="372">
                  <c:v>44269</c:v>
                </c:pt>
                <c:pt idx="373">
                  <c:v>44270</c:v>
                </c:pt>
                <c:pt idx="374">
                  <c:v>44271</c:v>
                </c:pt>
                <c:pt idx="375">
                  <c:v>44272</c:v>
                </c:pt>
                <c:pt idx="376">
                  <c:v>44273</c:v>
                </c:pt>
                <c:pt idx="377">
                  <c:v>44274</c:v>
                </c:pt>
                <c:pt idx="378">
                  <c:v>44275</c:v>
                </c:pt>
                <c:pt idx="379">
                  <c:v>44276</c:v>
                </c:pt>
                <c:pt idx="380">
                  <c:v>44277</c:v>
                </c:pt>
                <c:pt idx="381">
                  <c:v>44278</c:v>
                </c:pt>
                <c:pt idx="382">
                  <c:v>44279</c:v>
                </c:pt>
                <c:pt idx="383">
                  <c:v>44280</c:v>
                </c:pt>
                <c:pt idx="384">
                  <c:v>44281</c:v>
                </c:pt>
                <c:pt idx="385">
                  <c:v>44282</c:v>
                </c:pt>
                <c:pt idx="386">
                  <c:v>44283</c:v>
                </c:pt>
                <c:pt idx="387">
                  <c:v>44284</c:v>
                </c:pt>
                <c:pt idx="388">
                  <c:v>44285</c:v>
                </c:pt>
                <c:pt idx="389">
                  <c:v>44286</c:v>
                </c:pt>
                <c:pt idx="390">
                  <c:v>44287</c:v>
                </c:pt>
                <c:pt idx="391">
                  <c:v>44288</c:v>
                </c:pt>
                <c:pt idx="392">
                  <c:v>44289</c:v>
                </c:pt>
                <c:pt idx="393">
                  <c:v>44290</c:v>
                </c:pt>
                <c:pt idx="394">
                  <c:v>44291</c:v>
                </c:pt>
                <c:pt idx="395">
                  <c:v>44292</c:v>
                </c:pt>
                <c:pt idx="396">
                  <c:v>44293</c:v>
                </c:pt>
                <c:pt idx="397">
                  <c:v>44294</c:v>
                </c:pt>
                <c:pt idx="398">
                  <c:v>44295</c:v>
                </c:pt>
                <c:pt idx="399">
                  <c:v>44296</c:v>
                </c:pt>
                <c:pt idx="400">
                  <c:v>44297</c:v>
                </c:pt>
                <c:pt idx="401">
                  <c:v>44298</c:v>
                </c:pt>
                <c:pt idx="402">
                  <c:v>44299</c:v>
                </c:pt>
                <c:pt idx="403">
                  <c:v>44300</c:v>
                </c:pt>
                <c:pt idx="404">
                  <c:v>44301</c:v>
                </c:pt>
                <c:pt idx="405">
                  <c:v>44302</c:v>
                </c:pt>
                <c:pt idx="406">
                  <c:v>44303</c:v>
                </c:pt>
                <c:pt idx="407">
                  <c:v>44304</c:v>
                </c:pt>
                <c:pt idx="408">
                  <c:v>44305</c:v>
                </c:pt>
                <c:pt idx="409">
                  <c:v>44306</c:v>
                </c:pt>
                <c:pt idx="410">
                  <c:v>44307</c:v>
                </c:pt>
                <c:pt idx="411">
                  <c:v>44308</c:v>
                </c:pt>
                <c:pt idx="412">
                  <c:v>44309</c:v>
                </c:pt>
                <c:pt idx="413">
                  <c:v>44310</c:v>
                </c:pt>
                <c:pt idx="414">
                  <c:v>44311</c:v>
                </c:pt>
                <c:pt idx="415">
                  <c:v>44312</c:v>
                </c:pt>
                <c:pt idx="416">
                  <c:v>44313</c:v>
                </c:pt>
                <c:pt idx="417">
                  <c:v>44314</c:v>
                </c:pt>
                <c:pt idx="418">
                  <c:v>44315</c:v>
                </c:pt>
                <c:pt idx="419">
                  <c:v>44316</c:v>
                </c:pt>
                <c:pt idx="420">
                  <c:v>44317</c:v>
                </c:pt>
                <c:pt idx="421">
                  <c:v>44318</c:v>
                </c:pt>
                <c:pt idx="422">
                  <c:v>44319</c:v>
                </c:pt>
                <c:pt idx="423">
                  <c:v>44320</c:v>
                </c:pt>
                <c:pt idx="424">
                  <c:v>44321</c:v>
                </c:pt>
                <c:pt idx="425">
                  <c:v>44322</c:v>
                </c:pt>
                <c:pt idx="426">
                  <c:v>44323</c:v>
                </c:pt>
                <c:pt idx="427">
                  <c:v>44324</c:v>
                </c:pt>
                <c:pt idx="428">
                  <c:v>44325</c:v>
                </c:pt>
                <c:pt idx="429">
                  <c:v>44326</c:v>
                </c:pt>
                <c:pt idx="430">
                  <c:v>44327</c:v>
                </c:pt>
                <c:pt idx="431">
                  <c:v>44328</c:v>
                </c:pt>
                <c:pt idx="432">
                  <c:v>44329</c:v>
                </c:pt>
                <c:pt idx="433">
                  <c:v>44330</c:v>
                </c:pt>
                <c:pt idx="434">
                  <c:v>44331</c:v>
                </c:pt>
                <c:pt idx="435">
                  <c:v>44332</c:v>
                </c:pt>
                <c:pt idx="436">
                  <c:v>44333</c:v>
                </c:pt>
                <c:pt idx="437">
                  <c:v>44334</c:v>
                </c:pt>
                <c:pt idx="438">
                  <c:v>44335</c:v>
                </c:pt>
                <c:pt idx="439">
                  <c:v>44336</c:v>
                </c:pt>
                <c:pt idx="440">
                  <c:v>44337</c:v>
                </c:pt>
                <c:pt idx="441">
                  <c:v>44338</c:v>
                </c:pt>
                <c:pt idx="442">
                  <c:v>44339</c:v>
                </c:pt>
                <c:pt idx="443">
                  <c:v>44340</c:v>
                </c:pt>
                <c:pt idx="444">
                  <c:v>44341</c:v>
                </c:pt>
                <c:pt idx="445">
                  <c:v>44342</c:v>
                </c:pt>
                <c:pt idx="446">
                  <c:v>44343</c:v>
                </c:pt>
                <c:pt idx="447">
                  <c:v>44344</c:v>
                </c:pt>
                <c:pt idx="448">
                  <c:v>44345</c:v>
                </c:pt>
                <c:pt idx="449">
                  <c:v>44346</c:v>
                </c:pt>
                <c:pt idx="450">
                  <c:v>44347</c:v>
                </c:pt>
                <c:pt idx="451">
                  <c:v>44348</c:v>
                </c:pt>
                <c:pt idx="452">
                  <c:v>44349</c:v>
                </c:pt>
                <c:pt idx="453">
                  <c:v>44350</c:v>
                </c:pt>
                <c:pt idx="454">
                  <c:v>44351</c:v>
                </c:pt>
                <c:pt idx="455">
                  <c:v>44352</c:v>
                </c:pt>
                <c:pt idx="456">
                  <c:v>44353</c:v>
                </c:pt>
                <c:pt idx="457">
                  <c:v>44354</c:v>
                </c:pt>
                <c:pt idx="458">
                  <c:v>44355</c:v>
                </c:pt>
                <c:pt idx="459">
                  <c:v>44356</c:v>
                </c:pt>
                <c:pt idx="460">
                  <c:v>44357</c:v>
                </c:pt>
                <c:pt idx="461">
                  <c:v>44358</c:v>
                </c:pt>
                <c:pt idx="462">
                  <c:v>44359</c:v>
                </c:pt>
                <c:pt idx="463">
                  <c:v>44360</c:v>
                </c:pt>
                <c:pt idx="464">
                  <c:v>44361</c:v>
                </c:pt>
                <c:pt idx="465">
                  <c:v>44362</c:v>
                </c:pt>
                <c:pt idx="466">
                  <c:v>44363</c:v>
                </c:pt>
                <c:pt idx="467">
                  <c:v>44364</c:v>
                </c:pt>
                <c:pt idx="468">
                  <c:v>44365</c:v>
                </c:pt>
                <c:pt idx="469">
                  <c:v>44366</c:v>
                </c:pt>
                <c:pt idx="470">
                  <c:v>44367</c:v>
                </c:pt>
                <c:pt idx="471">
                  <c:v>44368</c:v>
                </c:pt>
                <c:pt idx="472">
                  <c:v>44369</c:v>
                </c:pt>
                <c:pt idx="473">
                  <c:v>44370</c:v>
                </c:pt>
                <c:pt idx="474">
                  <c:v>44371</c:v>
                </c:pt>
                <c:pt idx="475">
                  <c:v>44372</c:v>
                </c:pt>
                <c:pt idx="476">
                  <c:v>44373</c:v>
                </c:pt>
                <c:pt idx="477">
                  <c:v>44374</c:v>
                </c:pt>
                <c:pt idx="478">
                  <c:v>44375</c:v>
                </c:pt>
                <c:pt idx="479">
                  <c:v>44376</c:v>
                </c:pt>
                <c:pt idx="480">
                  <c:v>44377</c:v>
                </c:pt>
                <c:pt idx="481">
                  <c:v>44378</c:v>
                </c:pt>
              </c:numCache>
            </c:numRef>
          </c:cat>
          <c:val>
            <c:numRef>
              <c:f>'ave daily increase in cases'!$AG$4:$AG$485</c:f>
              <c:numCache>
                <c:formatCode>General</c:formatCode>
                <c:ptCount val="482"/>
                <c:pt idx="3" formatCode="0.0">
                  <c:v>3.4285714285714284</c:v>
                </c:pt>
                <c:pt idx="4" formatCode="0.0">
                  <c:v>5.2857142857142856</c:v>
                </c:pt>
                <c:pt idx="5" formatCode="0.0">
                  <c:v>7</c:v>
                </c:pt>
                <c:pt idx="6" formatCode="0.0">
                  <c:v>8.4285714285714288</c:v>
                </c:pt>
                <c:pt idx="7" formatCode="0.0">
                  <c:v>11.142857142857142</c:v>
                </c:pt>
                <c:pt idx="8" formatCode="0.0">
                  <c:v>14.714285714285714</c:v>
                </c:pt>
                <c:pt idx="9" formatCode="0.0">
                  <c:v>19.142857142857142</c:v>
                </c:pt>
                <c:pt idx="10" formatCode="0.0">
                  <c:v>25.428571428571427</c:v>
                </c:pt>
                <c:pt idx="11" formatCode="0.0">
                  <c:v>28.857142857142858</c:v>
                </c:pt>
                <c:pt idx="12" formatCode="0.0">
                  <c:v>31.857142857142858</c:v>
                </c:pt>
                <c:pt idx="13" formatCode="0.0">
                  <c:v>48.571428571428569</c:v>
                </c:pt>
                <c:pt idx="14" formatCode="0.0">
                  <c:v>67</c:v>
                </c:pt>
                <c:pt idx="15" formatCode="0.0">
                  <c:v>84.714285714285708</c:v>
                </c:pt>
                <c:pt idx="16" formatCode="0.0">
                  <c:v>111</c:v>
                </c:pt>
                <c:pt idx="17" formatCode="0.0">
                  <c:v>138.28571428571428</c:v>
                </c:pt>
                <c:pt idx="18" formatCode="0.0">
                  <c:v>135.28571428571428</c:v>
                </c:pt>
                <c:pt idx="19" formatCode="0.0">
                  <c:v>143.71428571428572</c:v>
                </c:pt>
                <c:pt idx="20" formatCode="0.0">
                  <c:v>132</c:v>
                </c:pt>
                <c:pt idx="21" formatCode="0.0">
                  <c:v>114.14285714285714</c:v>
                </c:pt>
                <c:pt idx="22" formatCode="0.0">
                  <c:v>95.857142857142861</c:v>
                </c:pt>
                <c:pt idx="23" formatCode="0.0">
                  <c:v>76.428571428571431</c:v>
                </c:pt>
                <c:pt idx="24" formatCode="0.0">
                  <c:v>47.857142857142854</c:v>
                </c:pt>
                <c:pt idx="25" formatCode="0.0">
                  <c:v>56.857142857142854</c:v>
                </c:pt>
                <c:pt idx="26" formatCode="0.0">
                  <c:v>53.571428571428569</c:v>
                </c:pt>
                <c:pt idx="27" formatCode="0.0">
                  <c:v>51.428571428571431</c:v>
                </c:pt>
                <c:pt idx="28" formatCode="0.0">
                  <c:v>56.571428571428569</c:v>
                </c:pt>
                <c:pt idx="29" formatCode="0.0">
                  <c:v>66.428571428571431</c:v>
                </c:pt>
                <c:pt idx="30" formatCode="0.0">
                  <c:v>67.428571428571431</c:v>
                </c:pt>
                <c:pt idx="31" formatCode="0.0">
                  <c:v>71.142857142857139</c:v>
                </c:pt>
                <c:pt idx="32" formatCode="0.0">
                  <c:v>63.285714285714285</c:v>
                </c:pt>
                <c:pt idx="33" formatCode="0.0">
                  <c:v>74</c:v>
                </c:pt>
                <c:pt idx="34" formatCode="0.0">
                  <c:v>83.714285714285708</c:v>
                </c:pt>
                <c:pt idx="35" formatCode="0.0">
                  <c:v>95.142857142857139</c:v>
                </c:pt>
                <c:pt idx="36" formatCode="0.0">
                  <c:v>94.428571428571431</c:v>
                </c:pt>
                <c:pt idx="37" formatCode="0.0">
                  <c:v>95.857142857142861</c:v>
                </c:pt>
                <c:pt idx="38" formatCode="0.0">
                  <c:v>111.42857142857143</c:v>
                </c:pt>
                <c:pt idx="39" formatCode="0.0">
                  <c:v>143.71428571428572</c:v>
                </c:pt>
                <c:pt idx="40" formatCode="0.0">
                  <c:v>140.71428571428572</c:v>
                </c:pt>
                <c:pt idx="41" formatCode="0.0">
                  <c:v>146.85714285714286</c:v>
                </c:pt>
                <c:pt idx="42" formatCode="0.0">
                  <c:v>150</c:v>
                </c:pt>
                <c:pt idx="43" formatCode="0.0">
                  <c:v>161.28571428571428</c:v>
                </c:pt>
                <c:pt idx="44" formatCode="0.0">
                  <c:v>192.57142857142858</c:v>
                </c:pt>
                <c:pt idx="45" formatCode="0.0">
                  <c:v>205.28571428571428</c:v>
                </c:pt>
                <c:pt idx="46" formatCode="0.0">
                  <c:v>189.57142857142858</c:v>
                </c:pt>
                <c:pt idx="47" formatCode="0.0">
                  <c:v>198.28571428571428</c:v>
                </c:pt>
                <c:pt idx="48" formatCode="0.0">
                  <c:v>213.28571428571428</c:v>
                </c:pt>
                <c:pt idx="49" formatCode="0.0">
                  <c:v>218.71428571428572</c:v>
                </c:pt>
                <c:pt idx="50" formatCode="0.0">
                  <c:v>245</c:v>
                </c:pt>
                <c:pt idx="51" formatCode="0.0">
                  <c:v>242</c:v>
                </c:pt>
                <c:pt idx="52" formatCode="0.0">
                  <c:v>247.28571428571428</c:v>
                </c:pt>
                <c:pt idx="53" formatCode="0.0">
                  <c:v>282.14285714285717</c:v>
                </c:pt>
                <c:pt idx="54" formatCode="0.0">
                  <c:v>319.57142857142856</c:v>
                </c:pt>
                <c:pt idx="55" formatCode="0.0">
                  <c:v>346.71428571428572</c:v>
                </c:pt>
                <c:pt idx="56" formatCode="0.0">
                  <c:v>368</c:v>
                </c:pt>
                <c:pt idx="57" formatCode="0.0">
                  <c:v>351.14285714285717</c:v>
                </c:pt>
                <c:pt idx="58" formatCode="0.0">
                  <c:v>369.28571428571428</c:v>
                </c:pt>
                <c:pt idx="59" formatCode="0.0">
                  <c:v>420.57142857142856</c:v>
                </c:pt>
                <c:pt idx="60" formatCode="0.0">
                  <c:v>440.57142857142856</c:v>
                </c:pt>
                <c:pt idx="61" formatCode="0.0">
                  <c:v>461.71428571428572</c:v>
                </c:pt>
                <c:pt idx="62" formatCode="0.0">
                  <c:v>490.28571428571428</c:v>
                </c:pt>
                <c:pt idx="63" formatCode="0.0">
                  <c:v>539.71428571428567</c:v>
                </c:pt>
                <c:pt idx="64" formatCode="0.0">
                  <c:v>609.42857142857144</c:v>
                </c:pt>
                <c:pt idx="65" formatCode="0.0">
                  <c:v>643.85714285714289</c:v>
                </c:pt>
                <c:pt idx="66" formatCode="0.0">
                  <c:v>661.28571428571433</c:v>
                </c:pt>
                <c:pt idx="67" formatCode="0.0">
                  <c:v>705</c:v>
                </c:pt>
                <c:pt idx="68" formatCode="0.0">
                  <c:v>785.71428571428567</c:v>
                </c:pt>
                <c:pt idx="69" formatCode="0.0">
                  <c:v>825.85714285714289</c:v>
                </c:pt>
                <c:pt idx="70" formatCode="0.0">
                  <c:v>835.71428571428567</c:v>
                </c:pt>
                <c:pt idx="71" formatCode="0.0">
                  <c:v>847</c:v>
                </c:pt>
                <c:pt idx="72" formatCode="0.0">
                  <c:v>914</c:v>
                </c:pt>
                <c:pt idx="73" formatCode="0.0">
                  <c:v>943</c:v>
                </c:pt>
                <c:pt idx="74" formatCode="0.0">
                  <c:v>998.28571428571433</c:v>
                </c:pt>
                <c:pt idx="75" formatCode="0.0">
                  <c:v>1009.7142857142857</c:v>
                </c:pt>
                <c:pt idx="76" formatCode="0.0">
                  <c:v>1026</c:v>
                </c:pt>
                <c:pt idx="77" formatCode="0.0">
                  <c:v>1009.1428571428571</c:v>
                </c:pt>
                <c:pt idx="78" formatCode="0.0">
                  <c:v>1133.4285714285713</c:v>
                </c:pt>
                <c:pt idx="79" formatCode="0.0">
                  <c:v>1180.8571428571429</c:v>
                </c:pt>
                <c:pt idx="80" formatCode="0.0">
                  <c:v>1302.1428571428571</c:v>
                </c:pt>
                <c:pt idx="81" formatCode="0.0">
                  <c:v>1374.8571428571429</c:v>
                </c:pt>
                <c:pt idx="82" formatCode="0.0">
                  <c:v>1442.8571428571429</c:v>
                </c:pt>
                <c:pt idx="83" formatCode="0.0">
                  <c:v>1534.5714285714287</c:v>
                </c:pt>
                <c:pt idx="84" formatCode="0.0">
                  <c:v>1649.7142857142858</c:v>
                </c:pt>
                <c:pt idx="85" formatCode="0.0">
                  <c:v>1655.4285714285713</c:v>
                </c:pt>
                <c:pt idx="86" formatCode="0.0">
                  <c:v>1912.7142857142858</c:v>
                </c:pt>
                <c:pt idx="87" formatCode="0.0">
                  <c:v>2027.7142857142858</c:v>
                </c:pt>
                <c:pt idx="88" formatCode="0.0">
                  <c:v>2143.7142857142858</c:v>
                </c:pt>
                <c:pt idx="89" formatCode="0.0">
                  <c:v>2228.8571428571427</c:v>
                </c:pt>
                <c:pt idx="90" formatCode="0.0">
                  <c:v>2360.2857142857142</c:v>
                </c:pt>
                <c:pt idx="91" formatCode="0.0">
                  <c:v>2454.1428571428573</c:v>
                </c:pt>
                <c:pt idx="92" formatCode="0.0">
                  <c:v>2556.5714285714284</c:v>
                </c:pt>
                <c:pt idx="93" formatCode="0.0">
                  <c:v>2539.4285714285716</c:v>
                </c:pt>
                <c:pt idx="94" formatCode="0.0">
                  <c:v>2641.8571428571427</c:v>
                </c:pt>
                <c:pt idx="95" formatCode="0.0">
                  <c:v>2823.2857142857142</c:v>
                </c:pt>
                <c:pt idx="96" formatCode="0.0">
                  <c:v>3107.5714285714284</c:v>
                </c:pt>
                <c:pt idx="97" formatCode="0.0">
                  <c:v>3236.2857142857142</c:v>
                </c:pt>
                <c:pt idx="98" formatCode="0.0">
                  <c:v>3334.7142857142858</c:v>
                </c:pt>
                <c:pt idx="99" formatCode="0.0">
                  <c:v>3570.1428571428573</c:v>
                </c:pt>
                <c:pt idx="100" formatCode="0.0">
                  <c:v>3617.4285714285716</c:v>
                </c:pt>
                <c:pt idx="101" formatCode="0.0">
                  <c:v>3684</c:v>
                </c:pt>
                <c:pt idx="102" formatCode="0.0">
                  <c:v>3849.2857142857142</c:v>
                </c:pt>
                <c:pt idx="103" formatCode="0.0">
                  <c:v>3894.8571428571427</c:v>
                </c:pt>
                <c:pt idx="104" formatCode="0.0">
                  <c:v>4008.1428571428573</c:v>
                </c:pt>
                <c:pt idx="105" formatCode="0.0">
                  <c:v>4253.4285714285716</c:v>
                </c:pt>
                <c:pt idx="106" formatCode="0.0">
                  <c:v>4483.4285714285716</c:v>
                </c:pt>
                <c:pt idx="107" formatCode="0.0">
                  <c:v>4926.4285714285716</c:v>
                </c:pt>
                <c:pt idx="108" formatCode="0.0">
                  <c:v>5267.8571428571431</c:v>
                </c:pt>
                <c:pt idx="109" formatCode="0.0">
                  <c:v>5588.4285714285716</c:v>
                </c:pt>
                <c:pt idx="110" formatCode="0.0">
                  <c:v>5833.1428571428569</c:v>
                </c:pt>
                <c:pt idx="111" formatCode="0.0">
                  <c:v>6096.2857142857147</c:v>
                </c:pt>
                <c:pt idx="112" formatCode="0.0">
                  <c:v>6443</c:v>
                </c:pt>
                <c:pt idx="113" formatCode="0.0">
                  <c:v>6791</c:v>
                </c:pt>
                <c:pt idx="114" formatCode="0.0">
                  <c:v>7098</c:v>
                </c:pt>
                <c:pt idx="115" formatCode="0.0">
                  <c:v>7504.8571428571431</c:v>
                </c:pt>
                <c:pt idx="116" formatCode="0.0">
                  <c:v>8025.2857142857147</c:v>
                </c:pt>
                <c:pt idx="117" formatCode="0.0">
                  <c:v>8373.7142857142862</c:v>
                </c:pt>
                <c:pt idx="118" formatCode="0.0">
                  <c:v>8779.5714285714294</c:v>
                </c:pt>
                <c:pt idx="119" formatCode="0.0">
                  <c:v>9235.1428571428569</c:v>
                </c:pt>
                <c:pt idx="120" formatCode="0.0">
                  <c:v>9333.1428571428569</c:v>
                </c:pt>
                <c:pt idx="121" formatCode="0.0">
                  <c:v>10039.714285714286</c:v>
                </c:pt>
                <c:pt idx="122" formatCode="0.0">
                  <c:v>10509</c:v>
                </c:pt>
                <c:pt idx="123" formatCode="0.0">
                  <c:v>10886.714285714286</c:v>
                </c:pt>
                <c:pt idx="124" formatCode="0.0">
                  <c:v>11356</c:v>
                </c:pt>
                <c:pt idx="125" formatCode="0.0">
                  <c:v>11725</c:v>
                </c:pt>
                <c:pt idx="126" formatCode="0.0">
                  <c:v>11776.714285714286</c:v>
                </c:pt>
                <c:pt idx="127" formatCode="0.0">
                  <c:v>12340.571428571429</c:v>
                </c:pt>
                <c:pt idx="128" formatCode="0.0">
                  <c:v>12268.857142857143</c:v>
                </c:pt>
                <c:pt idx="129" formatCode="0.0">
                  <c:v>12415.285714285714</c:v>
                </c:pt>
                <c:pt idx="130" formatCode="0.0">
                  <c:v>12385</c:v>
                </c:pt>
                <c:pt idx="131" formatCode="0.0">
                  <c:v>12583.714285714286</c:v>
                </c:pt>
                <c:pt idx="132" formatCode="0.0">
                  <c:v>12261.714285714286</c:v>
                </c:pt>
                <c:pt idx="133" formatCode="0.0">
                  <c:v>11929.428571428571</c:v>
                </c:pt>
                <c:pt idx="134" formatCode="0.0">
                  <c:v>11985.571428571429</c:v>
                </c:pt>
                <c:pt idx="135" formatCode="0.0">
                  <c:v>11975.857142857143</c:v>
                </c:pt>
                <c:pt idx="136" formatCode="0.0">
                  <c:v>12057.428571428571</c:v>
                </c:pt>
                <c:pt idx="137" formatCode="0.0">
                  <c:v>11903</c:v>
                </c:pt>
                <c:pt idx="138" formatCode="0.0">
                  <c:v>11586.428571428571</c:v>
                </c:pt>
                <c:pt idx="139" formatCode="0.0">
                  <c:v>11271.571428571429</c:v>
                </c:pt>
                <c:pt idx="140" formatCode="0.0">
                  <c:v>11137.571428571429</c:v>
                </c:pt>
                <c:pt idx="141" formatCode="0.0">
                  <c:v>10882.142857142857</c:v>
                </c:pt>
                <c:pt idx="142" formatCode="0.0">
                  <c:v>10588.142857142857</c:v>
                </c:pt>
                <c:pt idx="143" formatCode="0.0">
                  <c:v>10169.571428571429</c:v>
                </c:pt>
                <c:pt idx="144" formatCode="0.0">
                  <c:v>9870</c:v>
                </c:pt>
                <c:pt idx="145" formatCode="0.0">
                  <c:v>9436</c:v>
                </c:pt>
                <c:pt idx="146" formatCode="0.0">
                  <c:v>9190.4285714285706</c:v>
                </c:pt>
                <c:pt idx="147" formatCode="0.0">
                  <c:v>8793.8571428571431</c:v>
                </c:pt>
                <c:pt idx="148" formatCode="0.0">
                  <c:v>8393.4285714285706</c:v>
                </c:pt>
                <c:pt idx="149" formatCode="0.0">
                  <c:v>8002.1428571428569</c:v>
                </c:pt>
                <c:pt idx="150" formatCode="0.0">
                  <c:v>7470.4285714285716</c:v>
                </c:pt>
                <c:pt idx="151" formatCode="0.0">
                  <c:v>7128.2857142857147</c:v>
                </c:pt>
                <c:pt idx="152" formatCode="0.0">
                  <c:v>6910.4285714285716</c:v>
                </c:pt>
                <c:pt idx="153" formatCode="0.0">
                  <c:v>6676.5714285714284</c:v>
                </c:pt>
                <c:pt idx="154" formatCode="0.0">
                  <c:v>6398.7142857142853</c:v>
                </c:pt>
                <c:pt idx="155" formatCode="0.0">
                  <c:v>5577.4285714285716</c:v>
                </c:pt>
                <c:pt idx="156" formatCode="0.0">
                  <c:v>4954.4285714285716</c:v>
                </c:pt>
                <c:pt idx="157" formatCode="0.0">
                  <c:v>4809.1428571428569</c:v>
                </c:pt>
                <c:pt idx="158" formatCode="0.0">
                  <c:v>4352.1428571428569</c:v>
                </c:pt>
                <c:pt idx="159" formatCode="0.0">
                  <c:v>3926.7142857142858</c:v>
                </c:pt>
                <c:pt idx="160" formatCode="0.0">
                  <c:v>3755.4285714285716</c:v>
                </c:pt>
                <c:pt idx="161" formatCode="0.0">
                  <c:v>3719.2857142857142</c:v>
                </c:pt>
                <c:pt idx="162" formatCode="0.0">
                  <c:v>3877.2857142857142</c:v>
                </c:pt>
                <c:pt idx="163" formatCode="0.0">
                  <c:v>3867.8571428571427</c:v>
                </c:pt>
                <c:pt idx="164" formatCode="0.0">
                  <c:v>3456.8571428571427</c:v>
                </c:pt>
                <c:pt idx="165" formatCode="0.0">
                  <c:v>3341.7142857142858</c:v>
                </c:pt>
                <c:pt idx="166" formatCode="0.0">
                  <c:v>3204</c:v>
                </c:pt>
                <c:pt idx="167" formatCode="0.0">
                  <c:v>3080.5714285714284</c:v>
                </c:pt>
                <c:pt idx="168" formatCode="0.0">
                  <c:v>2981.8571428571427</c:v>
                </c:pt>
                <c:pt idx="169" formatCode="0.0">
                  <c:v>2805.8571428571427</c:v>
                </c:pt>
                <c:pt idx="170" formatCode="0.0">
                  <c:v>2620.8571428571427</c:v>
                </c:pt>
                <c:pt idx="171" formatCode="0.0">
                  <c:v>2397.8571428571427</c:v>
                </c:pt>
                <c:pt idx="172" formatCode="0.0">
                  <c:v>2215.1428571428573</c:v>
                </c:pt>
                <c:pt idx="173" formatCode="0.0">
                  <c:v>2183.2857142857142</c:v>
                </c:pt>
                <c:pt idx="174" formatCode="0.0">
                  <c:v>2227.2857142857142</c:v>
                </c:pt>
                <c:pt idx="175" formatCode="0.0">
                  <c:v>2177.4285714285716</c:v>
                </c:pt>
                <c:pt idx="176" formatCode="0.0">
                  <c:v>2127.7142857142858</c:v>
                </c:pt>
                <c:pt idx="177" formatCode="0.0">
                  <c:v>2104.1428571428573</c:v>
                </c:pt>
                <c:pt idx="178" formatCode="0.0">
                  <c:v>2136.4285714285716</c:v>
                </c:pt>
                <c:pt idx="179" formatCode="0.0">
                  <c:v>2047.5714285714287</c:v>
                </c:pt>
                <c:pt idx="180" formatCode="0.0">
                  <c:v>1923</c:v>
                </c:pt>
                <c:pt idx="181" formatCode="0.0">
                  <c:v>1760.1428571428571</c:v>
                </c:pt>
                <c:pt idx="182" formatCode="0.0">
                  <c:v>1740.2857142857142</c:v>
                </c:pt>
                <c:pt idx="183" formatCode="0.0">
                  <c:v>1690.8571428571429</c:v>
                </c:pt>
                <c:pt idx="184" formatCode="0.0">
                  <c:v>1631.8571428571429</c:v>
                </c:pt>
                <c:pt idx="185" formatCode="0.0">
                  <c:v>1617.1428571428571</c:v>
                </c:pt>
                <c:pt idx="186" formatCode="0.0">
                  <c:v>1618.5714285714287</c:v>
                </c:pt>
                <c:pt idx="187" formatCode="0.0">
                  <c:v>1610.8571428571429</c:v>
                </c:pt>
                <c:pt idx="188" formatCode="0.0">
                  <c:v>1626.7142857142858</c:v>
                </c:pt>
                <c:pt idx="189" formatCode="0.0">
                  <c:v>1582.8571428571429</c:v>
                </c:pt>
                <c:pt idx="190" formatCode="0.0">
                  <c:v>1573.2857142857142</c:v>
                </c:pt>
                <c:pt idx="191" formatCode="0.0">
                  <c:v>1590.5714285714287</c:v>
                </c:pt>
                <c:pt idx="192" formatCode="0.0">
                  <c:v>1604.1428571428571</c:v>
                </c:pt>
                <c:pt idx="193" formatCode="0.0">
                  <c:v>1634.5714285714287</c:v>
                </c:pt>
                <c:pt idx="194" formatCode="0.0">
                  <c:v>1631.1428571428571</c:v>
                </c:pt>
                <c:pt idx="195" formatCode="0.0">
                  <c:v>1598.1428571428571</c:v>
                </c:pt>
                <c:pt idx="196" formatCode="0.0">
                  <c:v>1680.1428571428571</c:v>
                </c:pt>
                <c:pt idx="197" formatCode="0.0">
                  <c:v>1677.7142857142858</c:v>
                </c:pt>
                <c:pt idx="198" formatCode="0.0">
                  <c:v>1639.5714285714287</c:v>
                </c:pt>
                <c:pt idx="199" formatCode="0.0">
                  <c:v>1557.4285714285713</c:v>
                </c:pt>
                <c:pt idx="200" formatCode="0.0">
                  <c:v>1406</c:v>
                </c:pt>
                <c:pt idx="201" formatCode="0.0">
                  <c:v>1365</c:v>
                </c:pt>
                <c:pt idx="202" formatCode="0.0">
                  <c:v>1390.4285714285713</c:v>
                </c:pt>
                <c:pt idx="203" formatCode="0.0">
                  <c:v>1327.1428571428571</c:v>
                </c:pt>
                <c:pt idx="204" formatCode="0.0">
                  <c:v>1307.2857142857142</c:v>
                </c:pt>
                <c:pt idx="205" formatCode="0.0">
                  <c:v>1290.7142857142858</c:v>
                </c:pt>
                <c:pt idx="206" formatCode="0.0">
                  <c:v>1329.1428571428571</c:v>
                </c:pt>
                <c:pt idx="207" formatCode="0.0">
                  <c:v>1459.7142857142858</c:v>
                </c:pt>
                <c:pt idx="208" formatCode="0.0">
                  <c:v>1503.2857142857142</c:v>
                </c:pt>
                <c:pt idx="209" formatCode="0.0">
                  <c:v>1506.5714285714287</c:v>
                </c:pt>
                <c:pt idx="210" formatCode="0.0">
                  <c:v>1524.2857142857142</c:v>
                </c:pt>
                <c:pt idx="211" formatCode="0.0">
                  <c:v>1545.1428571428571</c:v>
                </c:pt>
                <c:pt idx="212" formatCode="0.0">
                  <c:v>1543.8571428571429</c:v>
                </c:pt>
                <c:pt idx="213" formatCode="0.0">
                  <c:v>1528.4285714285713</c:v>
                </c:pt>
                <c:pt idx="214" formatCode="0.0">
                  <c:v>1597.1428571428571</c:v>
                </c:pt>
                <c:pt idx="215" formatCode="0.0">
                  <c:v>1597.4285714285713</c:v>
                </c:pt>
                <c:pt idx="216" formatCode="0.0">
                  <c:v>1592</c:v>
                </c:pt>
                <c:pt idx="217" formatCode="0.0">
                  <c:v>1613.5714285714287</c:v>
                </c:pt>
                <c:pt idx="218" formatCode="0.0">
                  <c:v>1608.4285714285713</c:v>
                </c:pt>
                <c:pt idx="219" formatCode="0.0">
                  <c:v>1613.2857142857142</c:v>
                </c:pt>
                <c:pt idx="220" formatCode="0.0">
                  <c:v>1667.2857142857142</c:v>
                </c:pt>
                <c:pt idx="221" formatCode="0.0">
                  <c:v>1605</c:v>
                </c:pt>
                <c:pt idx="222" formatCode="0.0">
                  <c:v>1617.4285714285713</c:v>
                </c:pt>
                <c:pt idx="223" formatCode="0.0">
                  <c:v>1699.2857142857142</c:v>
                </c:pt>
                <c:pt idx="224" formatCode="0.0">
                  <c:v>1681</c:v>
                </c:pt>
                <c:pt idx="225" formatCode="0.0">
                  <c:v>1706.4285714285713</c:v>
                </c:pt>
                <c:pt idx="226" formatCode="0.0">
                  <c:v>1761.5714285714287</c:v>
                </c:pt>
                <c:pt idx="227" formatCode="0.0">
                  <c:v>1744.1428571428571</c:v>
                </c:pt>
                <c:pt idx="228" formatCode="0.0">
                  <c:v>1730.7142857142858</c:v>
                </c:pt>
                <c:pt idx="229" formatCode="0.0">
                  <c:v>1725</c:v>
                </c:pt>
                <c:pt idx="230" formatCode="0.0">
                  <c:v>1643.5714285714287</c:v>
                </c:pt>
                <c:pt idx="231" formatCode="0.0">
                  <c:v>1649.5714285714287</c:v>
                </c:pt>
                <c:pt idx="232" formatCode="0.0">
                  <c:v>1622.1428571428571</c:v>
                </c:pt>
                <c:pt idx="233" formatCode="0.0">
                  <c:v>1607.8571428571429</c:v>
                </c:pt>
                <c:pt idx="234" formatCode="0.0">
                  <c:v>1610</c:v>
                </c:pt>
                <c:pt idx="235" formatCode="0.0">
                  <c:v>1600.8571428571429</c:v>
                </c:pt>
                <c:pt idx="236" formatCode="0.0">
                  <c:v>1565</c:v>
                </c:pt>
                <c:pt idx="237" formatCode="0.0">
                  <c:v>1548</c:v>
                </c:pt>
                <c:pt idx="238" formatCode="0.0">
                  <c:v>1569.2857142857142</c:v>
                </c:pt>
                <c:pt idx="239" formatCode="0.0">
                  <c:v>1547.7142857142858</c:v>
                </c:pt>
                <c:pt idx="240" formatCode="0.0">
                  <c:v>1520.5714285714287</c:v>
                </c:pt>
                <c:pt idx="241" formatCode="0.0">
                  <c:v>1499</c:v>
                </c:pt>
                <c:pt idx="242" formatCode="0.0">
                  <c:v>1493.4285714285713</c:v>
                </c:pt>
                <c:pt idx="243" formatCode="0.0">
                  <c:v>1493.5714285714287</c:v>
                </c:pt>
                <c:pt idx="244" formatCode="0.0">
                  <c:v>1561.4285714285713</c:v>
                </c:pt>
                <c:pt idx="245" formatCode="0.0">
                  <c:v>1631.1428571428571</c:v>
                </c:pt>
                <c:pt idx="246" formatCode="0.0">
                  <c:v>1692.2857142857142</c:v>
                </c:pt>
                <c:pt idx="247" formatCode="0.0">
                  <c:v>1759.7142857142858</c:v>
                </c:pt>
                <c:pt idx="248" formatCode="0.0">
                  <c:v>1824.2857142857142</c:v>
                </c:pt>
                <c:pt idx="249" formatCode="0.0">
                  <c:v>1896.5714285714287</c:v>
                </c:pt>
                <c:pt idx="250" formatCode="0.0">
                  <c:v>1963.7142857142858</c:v>
                </c:pt>
                <c:pt idx="251" formatCode="0.0">
                  <c:v>1963.4285714285713</c:v>
                </c:pt>
                <c:pt idx="252" formatCode="0.0">
                  <c:v>2000.2857142857142</c:v>
                </c:pt>
                <c:pt idx="253" formatCode="0.0">
                  <c:v>2107.1428571428573</c:v>
                </c:pt>
                <c:pt idx="254" formatCode="0.0">
                  <c:v>2132.2857142857142</c:v>
                </c:pt>
                <c:pt idx="255" formatCode="0.0">
                  <c:v>2259.7142857142858</c:v>
                </c:pt>
                <c:pt idx="256" formatCode="0.0">
                  <c:v>2318.1428571428573</c:v>
                </c:pt>
                <c:pt idx="257" formatCode="0.0">
                  <c:v>2379.2857142857142</c:v>
                </c:pt>
                <c:pt idx="258" formatCode="0.0">
                  <c:v>2498.5714285714284</c:v>
                </c:pt>
                <c:pt idx="259" formatCode="0.0">
                  <c:v>2570.8571428571427</c:v>
                </c:pt>
                <c:pt idx="260" formatCode="0.0">
                  <c:v>2622.5714285714284</c:v>
                </c:pt>
                <c:pt idx="261" formatCode="0.0">
                  <c:v>2701.8571428571427</c:v>
                </c:pt>
                <c:pt idx="262" formatCode="0.0">
                  <c:v>2739.7142857142858</c:v>
                </c:pt>
                <c:pt idx="263" formatCode="0.0">
                  <c:v>2818.5714285714284</c:v>
                </c:pt>
                <c:pt idx="264" formatCode="0.0">
                  <c:v>2860.4285714285716</c:v>
                </c:pt>
                <c:pt idx="265" formatCode="0.0">
                  <c:v>2892.1428571428573</c:v>
                </c:pt>
                <c:pt idx="266" formatCode="0.0">
                  <c:v>2863.8571428571427</c:v>
                </c:pt>
                <c:pt idx="267" formatCode="0.0">
                  <c:v>2995.7142857142858</c:v>
                </c:pt>
                <c:pt idx="268" formatCode="0.0">
                  <c:v>3185.8571428571427</c:v>
                </c:pt>
                <c:pt idx="269" formatCode="0.0">
                  <c:v>3409</c:v>
                </c:pt>
                <c:pt idx="270" formatCode="0.0">
                  <c:v>3615.7142857142858</c:v>
                </c:pt>
                <c:pt idx="271" formatCode="0.0">
                  <c:v>3837.5714285714284</c:v>
                </c:pt>
                <c:pt idx="272" formatCode="0.0">
                  <c:v>3982</c:v>
                </c:pt>
                <c:pt idx="273" formatCode="0.0">
                  <c:v>4227.1428571428569</c:v>
                </c:pt>
                <c:pt idx="274" formatCode="0.0">
                  <c:v>4589.4285714285716</c:v>
                </c:pt>
                <c:pt idx="275" formatCode="0.0">
                  <c:v>5127.4285714285716</c:v>
                </c:pt>
                <c:pt idx="276" formatCode="0.0">
                  <c:v>5611.2857142857147</c:v>
                </c:pt>
                <c:pt idx="277" formatCode="0.0">
                  <c:v>6073.7142857142853</c:v>
                </c:pt>
                <c:pt idx="278" formatCode="0.0">
                  <c:v>6628.4285714285716</c:v>
                </c:pt>
                <c:pt idx="279" formatCode="0.0">
                  <c:v>6892.7142857142853</c:v>
                </c:pt>
                <c:pt idx="280" formatCode="0.0">
                  <c:v>7398.5714285714284</c:v>
                </c:pt>
                <c:pt idx="281" formatCode="0.0">
                  <c:v>7869.8571428571431</c:v>
                </c:pt>
                <c:pt idx="282" formatCode="0.0">
                  <c:v>8007</c:v>
                </c:pt>
                <c:pt idx="283" formatCode="0.0">
                  <c:v>8065</c:v>
                </c:pt>
                <c:pt idx="284" formatCode="0.0">
                  <c:v>8501.7142857142862</c:v>
                </c:pt>
                <c:pt idx="285" formatCode="0.0">
                  <c:v>8708.2857142857138</c:v>
                </c:pt>
                <c:pt idx="286" formatCode="0.0">
                  <c:v>9226.2857142857138</c:v>
                </c:pt>
                <c:pt idx="287" formatCode="0.0">
                  <c:v>9504.7142857142862</c:v>
                </c:pt>
                <c:pt idx="288" formatCode="0.0">
                  <c:v>10081.571428571429</c:v>
                </c:pt>
                <c:pt idx="289" formatCode="0.0">
                  <c:v>10821.428571428571</c:v>
                </c:pt>
                <c:pt idx="290" formatCode="0.0">
                  <c:v>11688.714285714286</c:v>
                </c:pt>
                <c:pt idx="291" formatCode="0.0">
                  <c:v>11776.285714285714</c:v>
                </c:pt>
                <c:pt idx="292" formatCode="0.0">
                  <c:v>11784.428571428571</c:v>
                </c:pt>
                <c:pt idx="293" formatCode="0.0">
                  <c:v>11594.285714285714</c:v>
                </c:pt>
                <c:pt idx="294" formatCode="0.0">
                  <c:v>11605.571428571429</c:v>
                </c:pt>
                <c:pt idx="295" formatCode="0.0">
                  <c:v>12129</c:v>
                </c:pt>
                <c:pt idx="296" formatCode="0.0">
                  <c:v>12656.857142857143</c:v>
                </c:pt>
                <c:pt idx="297" formatCode="0.0">
                  <c:v>12932.571428571429</c:v>
                </c:pt>
                <c:pt idx="298" formatCode="0.0">
                  <c:v>13425.428571428571</c:v>
                </c:pt>
                <c:pt idx="299" formatCode="0.0">
                  <c:v>13762.142857142857</c:v>
                </c:pt>
                <c:pt idx="300" formatCode="0.0">
                  <c:v>14496.857142857143</c:v>
                </c:pt>
                <c:pt idx="301" formatCode="0.0">
                  <c:v>15186.857142857143</c:v>
                </c:pt>
                <c:pt idx="302" formatCode="0.0">
                  <c:v>15775.714285714286</c:v>
                </c:pt>
                <c:pt idx="303" formatCode="0.0">
                  <c:v>16204.142857142857</c:v>
                </c:pt>
                <c:pt idx="304" formatCode="0.0">
                  <c:v>16954.714285714286</c:v>
                </c:pt>
                <c:pt idx="305" formatCode="0.0">
                  <c:v>17898.142857142859</c:v>
                </c:pt>
                <c:pt idx="306" formatCode="0.0">
                  <c:v>18692.714285714286</c:v>
                </c:pt>
                <c:pt idx="307" formatCode="0.0">
                  <c:v>19042</c:v>
                </c:pt>
                <c:pt idx="308" formatCode="0.0">
                  <c:v>18855.571428571428</c:v>
                </c:pt>
                <c:pt idx="309" formatCode="0.0">
                  <c:v>18387.428571428572</c:v>
                </c:pt>
                <c:pt idx="310" formatCode="0.0">
                  <c:v>18030.857142857141</c:v>
                </c:pt>
                <c:pt idx="311" formatCode="0.0">
                  <c:v>17016.571428571428</c:v>
                </c:pt>
                <c:pt idx="312" formatCode="0.0">
                  <c:v>15926.142857142857</c:v>
                </c:pt>
                <c:pt idx="313" formatCode="0.0">
                  <c:v>15189.857142857143</c:v>
                </c:pt>
                <c:pt idx="314" formatCode="0.0">
                  <c:v>14327.571428571429</c:v>
                </c:pt>
                <c:pt idx="315" formatCode="0.0">
                  <c:v>13852.571428571429</c:v>
                </c:pt>
                <c:pt idx="316" formatCode="0.0">
                  <c:v>13017.571428571429</c:v>
                </c:pt>
                <c:pt idx="317" formatCode="0.0">
                  <c:v>12000.142857142857</c:v>
                </c:pt>
                <c:pt idx="318" formatCode="0.0">
                  <c:v>11554.571428571429</c:v>
                </c:pt>
                <c:pt idx="319" formatCode="0.0">
                  <c:v>11311.428571428571</c:v>
                </c:pt>
                <c:pt idx="320" formatCode="0.0">
                  <c:v>10722.857142857143</c:v>
                </c:pt>
                <c:pt idx="321" formatCode="0.0">
                  <c:v>10085.857142857143</c:v>
                </c:pt>
                <c:pt idx="322" formatCode="0.0">
                  <c:v>9551.7142857142862</c:v>
                </c:pt>
                <c:pt idx="323" formatCode="0.0">
                  <c:v>8746</c:v>
                </c:pt>
                <c:pt idx="324" formatCode="0.0">
                  <c:v>8141.5714285714284</c:v>
                </c:pt>
                <c:pt idx="325" formatCode="0.0">
                  <c:v>7338.7142857142853</c:v>
                </c:pt>
                <c:pt idx="326" formatCode="0.0">
                  <c:v>6342.4285714285716</c:v>
                </c:pt>
                <c:pt idx="327" formatCode="0.0">
                  <c:v>5825</c:v>
                </c:pt>
                <c:pt idx="328" formatCode="0.0">
                  <c:v>5538.8571428571431</c:v>
                </c:pt>
                <c:pt idx="329" formatCode="0.0">
                  <c:v>5054.2857142857147</c:v>
                </c:pt>
                <c:pt idx="330" formatCode="0.0">
                  <c:v>4624</c:v>
                </c:pt>
                <c:pt idx="331" formatCode="0.0">
                  <c:v>4138.4285714285716</c:v>
                </c:pt>
                <c:pt idx="332" formatCode="0.0">
                  <c:v>3796.7142857142858</c:v>
                </c:pt>
                <c:pt idx="333" formatCode="0.0">
                  <c:v>3494.8571428571427</c:v>
                </c:pt>
                <c:pt idx="334" formatCode="0.0">
                  <c:v>3196.2857142857142</c:v>
                </c:pt>
                <c:pt idx="335" formatCode="0.0">
                  <c:v>3028.8571428571427</c:v>
                </c:pt>
                <c:pt idx="336" formatCode="0.0">
                  <c:v>2899.2857142857142</c:v>
                </c:pt>
                <c:pt idx="337" formatCode="0.0">
                  <c:v>2770.8571428571427</c:v>
                </c:pt>
                <c:pt idx="338" formatCode="0.0">
                  <c:v>2590.4285714285716</c:v>
                </c:pt>
                <c:pt idx="339" formatCode="0.0">
                  <c:v>2452.1428571428573</c:v>
                </c:pt>
                <c:pt idx="340" formatCode="0.0">
                  <c:v>2337.5714285714284</c:v>
                </c:pt>
                <c:pt idx="341" formatCode="0.0">
                  <c:v>2238.8571428571427</c:v>
                </c:pt>
                <c:pt idx="342" formatCode="0.0">
                  <c:v>2199.7142857142858</c:v>
                </c:pt>
                <c:pt idx="343" formatCode="0.0">
                  <c:v>2123.7142857142858</c:v>
                </c:pt>
                <c:pt idx="344" formatCode="0.0">
                  <c:v>2003.8571428571429</c:v>
                </c:pt>
                <c:pt idx="345" formatCode="0.0">
                  <c:v>1980.8571428571429</c:v>
                </c:pt>
                <c:pt idx="346" formatCode="0.0">
                  <c:v>1856.5714285714287</c:v>
                </c:pt>
                <c:pt idx="347" formatCode="0.0">
                  <c:v>1757.7142857142858</c:v>
                </c:pt>
                <c:pt idx="348" formatCode="0.0">
                  <c:v>1712.7142857142858</c:v>
                </c:pt>
                <c:pt idx="349" formatCode="0.0">
                  <c:v>1668.4285714285713</c:v>
                </c:pt>
                <c:pt idx="350" formatCode="0.0">
                  <c:v>1638.1428571428571</c:v>
                </c:pt>
                <c:pt idx="351" formatCode="0.0">
                  <c:v>1572.7142857142858</c:v>
                </c:pt>
                <c:pt idx="352" formatCode="0.0">
                  <c:v>1479.7142857142858</c:v>
                </c:pt>
                <c:pt idx="353" formatCode="0.0">
                  <c:v>1443</c:v>
                </c:pt>
                <c:pt idx="354" formatCode="0.0">
                  <c:v>1408.2857142857142</c:v>
                </c:pt>
                <c:pt idx="355" formatCode="0.0">
                  <c:v>1371</c:v>
                </c:pt>
                <c:pt idx="356" formatCode="0.0">
                  <c:v>1338.7142857142858</c:v>
                </c:pt>
                <c:pt idx="357" formatCode="0.0">
                  <c:v>1318.4285714285713</c:v>
                </c:pt>
                <c:pt idx="358" formatCode="0.0">
                  <c:v>1259.1428571428571</c:v>
                </c:pt>
                <c:pt idx="359" formatCode="0.0">
                  <c:v>1220.2857142857142</c:v>
                </c:pt>
                <c:pt idx="360" formatCode="0.0">
                  <c:v>1171.5714285714287</c:v>
                </c:pt>
                <c:pt idx="361" formatCode="0.0">
                  <c:v>1140.1428571428571</c:v>
                </c:pt>
                <c:pt idx="362" formatCode="0.0">
                  <c:v>1096.4285714285713</c:v>
                </c:pt>
                <c:pt idx="363" formatCode="0.0">
                  <c:v>1106.7142857142858</c:v>
                </c:pt>
                <c:pt idx="364" formatCode="0.0">
                  <c:v>1126</c:v>
                </c:pt>
                <c:pt idx="365" formatCode="0.0">
                  <c:v>1130.2857142857142</c:v>
                </c:pt>
                <c:pt idx="366" formatCode="0.0">
                  <c:v>1140.2857142857142</c:v>
                </c:pt>
                <c:pt idx="367" formatCode="0.0">
                  <c:v>1127.7142857142858</c:v>
                </c:pt>
                <c:pt idx="368" formatCode="0.0">
                  <c:v>1172.5714285714287</c:v>
                </c:pt>
                <c:pt idx="369" formatCode="0.0">
                  <c:v>1193.1428571428571</c:v>
                </c:pt>
                <c:pt idx="370" formatCode="0.0">
                  <c:v>1189.5714285714287</c:v>
                </c:pt>
                <c:pt idx="371" formatCode="0.0">
                  <c:v>1181.2857142857142</c:v>
                </c:pt>
                <c:pt idx="372" formatCode="0.0">
                  <c:v>1189</c:v>
                </c:pt>
                <c:pt idx="373" formatCode="0.0">
                  <c:v>1187.5714285714287</c:v>
                </c:pt>
                <c:pt idx="374" formatCode="0.0">
                  <c:v>1221.4285714285713</c:v>
                </c:pt>
                <c:pt idx="375" formatCode="0.0">
                  <c:v>1198.1428571428571</c:v>
                </c:pt>
                <c:pt idx="376" formatCode="0.0">
                  <c:v>1204.5714285714287</c:v>
                </c:pt>
                <c:pt idx="377" formatCode="0.0">
                  <c:v>1202.5714285714287</c:v>
                </c:pt>
                <c:pt idx="378" formatCode="0.0">
                  <c:v>1142.1428571428571</c:v>
                </c:pt>
                <c:pt idx="379" formatCode="0.0">
                  <c:v>1073.1428571428571</c:v>
                </c:pt>
                <c:pt idx="380" formatCode="0.0">
                  <c:v>1086</c:v>
                </c:pt>
                <c:pt idx="381" formatCode="0.0">
                  <c:v>1093.7142857142858</c:v>
                </c:pt>
                <c:pt idx="382" formatCode="0.0">
                  <c:v>1095</c:v>
                </c:pt>
                <c:pt idx="383" formatCode="0.0">
                  <c:v>1082.7142857142858</c:v>
                </c:pt>
                <c:pt idx="384" formatCode="0.0">
                  <c:v>1075.4285714285713</c:v>
                </c:pt>
                <c:pt idx="385" formatCode="0.0">
                  <c:v>1110.5714285714287</c:v>
                </c:pt>
                <c:pt idx="386" formatCode="0.0">
                  <c:v>1164</c:v>
                </c:pt>
                <c:pt idx="387" formatCode="0.0">
                  <c:v>1126.8571428571429</c:v>
                </c:pt>
                <c:pt idx="388" formatCode="0.0">
                  <c:v>1092.1428571428571</c:v>
                </c:pt>
                <c:pt idx="389" formatCode="0.0">
                  <c:v>1005</c:v>
                </c:pt>
                <c:pt idx="390" formatCode="0.0">
                  <c:v>933.28571428571433</c:v>
                </c:pt>
                <c:pt idx="391" formatCode="0.0">
                  <c:v>919.57142857142856</c:v>
                </c:pt>
                <c:pt idx="392" formatCode="0.0">
                  <c:v>874</c:v>
                </c:pt>
                <c:pt idx="393" formatCode="0.0">
                  <c:v>778.85714285714289</c:v>
                </c:pt>
                <c:pt idx="394" formatCode="0.0">
                  <c:v>789.14285714285711</c:v>
                </c:pt>
                <c:pt idx="395" formatCode="0.0">
                  <c:v>788.28571428571433</c:v>
                </c:pt>
                <c:pt idx="396" formatCode="0.0">
                  <c:v>860.85714285714289</c:v>
                </c:pt>
                <c:pt idx="397" formatCode="0.0">
                  <c:v>927.71428571428567</c:v>
                </c:pt>
                <c:pt idx="398" formatCode="0.0">
                  <c:v>956.71428571428567</c:v>
                </c:pt>
                <c:pt idx="399" formatCode="0.0">
                  <c:v>1015.2857142857143</c:v>
                </c:pt>
                <c:pt idx="400" formatCode="0.0">
                  <c:v>1135.7142857142858</c:v>
                </c:pt>
                <c:pt idx="401" formatCode="0.0">
                  <c:v>1136.5714285714287</c:v>
                </c:pt>
                <c:pt idx="402" formatCode="0.0">
                  <c:v>1159</c:v>
                </c:pt>
                <c:pt idx="403" formatCode="0.0">
                  <c:v>1164.7142857142858</c:v>
                </c:pt>
                <c:pt idx="404" formatCode="0.0">
                  <c:v>1187.2857142857142</c:v>
                </c:pt>
                <c:pt idx="405" formatCode="0.0">
                  <c:v>1200</c:v>
                </c:pt>
                <c:pt idx="406" formatCode="0.0">
                  <c:v>1200.8571428571429</c:v>
                </c:pt>
                <c:pt idx="407" formatCode="0.0">
                  <c:v>1196.5714285714287</c:v>
                </c:pt>
                <c:pt idx="408" formatCode="0.0">
                  <c:v>1202.4285714285713</c:v>
                </c:pt>
                <c:pt idx="409" formatCode="0.0">
                  <c:v>1232.8571428571429</c:v>
                </c:pt>
                <c:pt idx="410" formatCode="0.0">
                  <c:v>1241.4285714285713</c:v>
                </c:pt>
                <c:pt idx="411" formatCode="0.0">
                  <c:v>1243.1428571428571</c:v>
                </c:pt>
                <c:pt idx="412" formatCode="0.0">
                  <c:v>1258.1428571428571</c:v>
                </c:pt>
                <c:pt idx="413" formatCode="0.0">
                  <c:v>1262</c:v>
                </c:pt>
                <c:pt idx="414" formatCode="0.0">
                  <c:v>1216.4285714285713</c:v>
                </c:pt>
                <c:pt idx="415" formatCode="0.0">
                  <c:v>1169.7142857142858</c:v>
                </c:pt>
                <c:pt idx="416" formatCode="0.0">
                  <c:v>1175</c:v>
                </c:pt>
                <c:pt idx="417" formatCode="0.0">
                  <c:v>1210.2857142857142</c:v>
                </c:pt>
                <c:pt idx="418" formatCode="0.0">
                  <c:v>1227.5714285714287</c:v>
                </c:pt>
                <c:pt idx="419" formatCode="0.0">
                  <c:v>1234.4285714285713</c:v>
                </c:pt>
                <c:pt idx="420" formatCode="0.0">
                  <c:v>1278.2857142857142</c:v>
                </c:pt>
                <c:pt idx="421" formatCode="0.0">
                  <c:v>1395.8571428571429</c:v>
                </c:pt>
                <c:pt idx="422" formatCode="0.0">
                  <c:v>1547.7142857142858</c:v>
                </c:pt>
                <c:pt idx="423" formatCode="0.0">
                  <c:v>1630.8571428571429</c:v>
                </c:pt>
                <c:pt idx="424" formatCode="0.0">
                  <c:v>1710.7142857142858</c:v>
                </c:pt>
                <c:pt idx="425" formatCode="0.0">
                  <c:v>1790.1428571428571</c:v>
                </c:pt>
                <c:pt idx="426" formatCode="0.0">
                  <c:v>1823.2857142857142</c:v>
                </c:pt>
                <c:pt idx="427" formatCode="0.0">
                  <c:v>1874.8571428571429</c:v>
                </c:pt>
                <c:pt idx="428" formatCode="0.0">
                  <c:v>1972.8571428571429</c:v>
                </c:pt>
                <c:pt idx="429" formatCode="0.0">
                  <c:v>2126</c:v>
                </c:pt>
                <c:pt idx="430" formatCode="0.0">
                  <c:v>2252.4285714285716</c:v>
                </c:pt>
                <c:pt idx="431" formatCode="0.0">
                  <c:v>2332.2857142857142</c:v>
                </c:pt>
                <c:pt idx="432" formatCode="0.0">
                  <c:v>2447.5714285714284</c:v>
                </c:pt>
                <c:pt idx="433" formatCode="0.0">
                  <c:v>2537.2857142857142</c:v>
                </c:pt>
                <c:pt idx="434" formatCode="0.0">
                  <c:v>2652.5714285714284</c:v>
                </c:pt>
                <c:pt idx="435" formatCode="0.0">
                  <c:v>2761.5714285714284</c:v>
                </c:pt>
                <c:pt idx="436" formatCode="0.0">
                  <c:v>2821.5714285714284</c:v>
                </c:pt>
                <c:pt idx="437" formatCode="0.0">
                  <c:v>2848.8571428571427</c:v>
                </c:pt>
                <c:pt idx="438" formatCode="0.0">
                  <c:v>3061.1428571428573</c:v>
                </c:pt>
                <c:pt idx="439" formatCode="0.0">
                  <c:v>3105.2857142857142</c:v>
                </c:pt>
                <c:pt idx="440" formatCode="0.0">
                  <c:v>3194.7142857142858</c:v>
                </c:pt>
                <c:pt idx="441" formatCode="0.0">
                  <c:v>3298.8571428571427</c:v>
                </c:pt>
                <c:pt idx="442" formatCode="0.0">
                  <c:v>3456.1428571428573</c:v>
                </c:pt>
                <c:pt idx="443" formatCode="0.0">
                  <c:v>3567.7142857142858</c:v>
                </c:pt>
                <c:pt idx="444" formatCode="0.0">
                  <c:v>3745.1428571428573</c:v>
                </c:pt>
                <c:pt idx="445" formatCode="0.0">
                  <c:v>3785.5714285714284</c:v>
                </c:pt>
                <c:pt idx="446" formatCode="0.0">
                  <c:v>3908.5714285714284</c:v>
                </c:pt>
                <c:pt idx="447" formatCode="0.0">
                  <c:v>3967</c:v>
                </c:pt>
                <c:pt idx="448" formatCode="0.0">
                  <c:v>4042.7142857142858</c:v>
                </c:pt>
                <c:pt idx="449" formatCode="0.0">
                  <c:v>4208.2857142857147</c:v>
                </c:pt>
                <c:pt idx="450" formatCode="0.0">
                  <c:v>4342.2857142857147</c:v>
                </c:pt>
                <c:pt idx="451" formatCode="0.0">
                  <c:v>4498.5714285714284</c:v>
                </c:pt>
                <c:pt idx="452" formatCode="0.0">
                  <c:v>4631.5714285714284</c:v>
                </c:pt>
                <c:pt idx="453" formatCode="0.0">
                  <c:v>4819.8571428571431</c:v>
                </c:pt>
                <c:pt idx="454" formatCode="0.0">
                  <c:v>4890.2857142857147</c:v>
                </c:pt>
                <c:pt idx="455" formatCode="0.0">
                  <c:v>4975.2857142857147</c:v>
                </c:pt>
                <c:pt idx="456" formatCode="0.0">
                  <c:v>5418</c:v>
                </c:pt>
                <c:pt idx="457" formatCode="0.0">
                  <c:v>5959</c:v>
                </c:pt>
                <c:pt idx="458" formatCode="0.0">
                  <c:v>6295</c:v>
                </c:pt>
                <c:pt idx="459" formatCode="0.0">
                  <c:v>6847.7142857142853</c:v>
                </c:pt>
                <c:pt idx="460" formatCode="0.0">
                  <c:v>7216.8571428571431</c:v>
                </c:pt>
                <c:pt idx="461" formatCode="0.0">
                  <c:v>7540.1428571428569</c:v>
                </c:pt>
                <c:pt idx="462" formatCode="0.0">
                  <c:v>8144</c:v>
                </c:pt>
                <c:pt idx="463" formatCode="0.0">
                  <c:v>8767.5714285714294</c:v>
                </c:pt>
                <c:pt idx="464" formatCode="0.0">
                  <c:v>9141.8571428571431</c:v>
                </c:pt>
                <c:pt idx="465" formatCode="0.0">
                  <c:v>9497.5714285714294</c:v>
                </c:pt>
                <c:pt idx="466" formatCode="0.0">
                  <c:v>10105.571428571429</c:v>
                </c:pt>
                <c:pt idx="467" formatCode="0.0">
                  <c:v>10891</c:v>
                </c:pt>
                <c:pt idx="468" formatCode="0.0">
                  <c:v>11407</c:v>
                </c:pt>
                <c:pt idx="469" formatCode="0.0">
                  <c:v>11786.571428571429</c:v>
                </c:pt>
                <c:pt idx="470" formatCode="0.0">
                  <c:v>12393.285714285714</c:v>
                </c:pt>
                <c:pt idx="471" formatCode="0.0">
                  <c:v>13009.142857142857</c:v>
                </c:pt>
                <c:pt idx="472" formatCode="0.0">
                  <c:v>14188</c:v>
                </c:pt>
                <c:pt idx="473" formatCode="0.0">
                  <c:v>14813.857142857143</c:v>
                </c:pt>
                <c:pt idx="474" formatCode="0.0">
                  <c:v>15082.571428571429</c:v>
                </c:pt>
                <c:pt idx="475" formatCode="0.0">
                  <c:v>15520</c:v>
                </c:pt>
                <c:pt idx="476" formatCode="0.0">
                  <c:v>15842</c:v>
                </c:pt>
                <c:pt idx="477" formatCode="0.0">
                  <c:v>16129.571428571429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58-4815-94D1-CB320A5674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0104184"/>
        <c:axId val="800098608"/>
      </c:lineChart>
      <c:dateAx>
        <c:axId val="800104184"/>
        <c:scaling>
          <c:orientation val="minMax"/>
          <c:max val="44651"/>
          <c:min val="43895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0098608"/>
        <c:crosses val="autoZero"/>
        <c:auto val="1"/>
        <c:lblOffset val="100"/>
        <c:baseTimeUnit val="days"/>
      </c:dateAx>
      <c:valAx>
        <c:axId val="8000986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0104184"/>
        <c:crosses val="autoZero"/>
        <c:crossBetween val="between"/>
        <c:majorUnit val="2000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n>
            <a:noFill/>
          </a:ln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'owid-covid-data-1'!$G$81746:$G$81748</c:f>
              <c:strCach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'owid-covid-data-1'!$D$81746:$D$82226</c:f>
              <c:numCache>
                <c:formatCode>[$-409]d\-mmm;@</c:formatCode>
                <c:ptCount val="481"/>
                <c:pt idx="0">
                  <c:v>43895</c:v>
                </c:pt>
                <c:pt idx="1">
                  <c:v>43896</c:v>
                </c:pt>
                <c:pt idx="2">
                  <c:v>43897</c:v>
                </c:pt>
                <c:pt idx="3">
                  <c:v>43898</c:v>
                </c:pt>
                <c:pt idx="4">
                  <c:v>43899</c:v>
                </c:pt>
                <c:pt idx="5">
                  <c:v>43900</c:v>
                </c:pt>
                <c:pt idx="6">
                  <c:v>43901</c:v>
                </c:pt>
                <c:pt idx="7">
                  <c:v>43902</c:v>
                </c:pt>
                <c:pt idx="8">
                  <c:v>43903</c:v>
                </c:pt>
                <c:pt idx="9">
                  <c:v>43904</c:v>
                </c:pt>
                <c:pt idx="10">
                  <c:v>43905</c:v>
                </c:pt>
                <c:pt idx="11">
                  <c:v>43906</c:v>
                </c:pt>
                <c:pt idx="12">
                  <c:v>43907</c:v>
                </c:pt>
                <c:pt idx="13">
                  <c:v>43908</c:v>
                </c:pt>
                <c:pt idx="14">
                  <c:v>43909</c:v>
                </c:pt>
                <c:pt idx="15">
                  <c:v>43910</c:v>
                </c:pt>
                <c:pt idx="16">
                  <c:v>43911</c:v>
                </c:pt>
                <c:pt idx="17">
                  <c:v>43912</c:v>
                </c:pt>
                <c:pt idx="18">
                  <c:v>43913</c:v>
                </c:pt>
                <c:pt idx="19">
                  <c:v>43914</c:v>
                </c:pt>
                <c:pt idx="20">
                  <c:v>43915</c:v>
                </c:pt>
                <c:pt idx="21">
                  <c:v>43916</c:v>
                </c:pt>
                <c:pt idx="22">
                  <c:v>43917</c:v>
                </c:pt>
                <c:pt idx="23">
                  <c:v>43918</c:v>
                </c:pt>
                <c:pt idx="24">
                  <c:v>43919</c:v>
                </c:pt>
                <c:pt idx="25">
                  <c:v>43920</c:v>
                </c:pt>
                <c:pt idx="26">
                  <c:v>43921</c:v>
                </c:pt>
                <c:pt idx="27">
                  <c:v>43922</c:v>
                </c:pt>
                <c:pt idx="28">
                  <c:v>43923</c:v>
                </c:pt>
                <c:pt idx="29">
                  <c:v>43924</c:v>
                </c:pt>
                <c:pt idx="30">
                  <c:v>43925</c:v>
                </c:pt>
                <c:pt idx="31">
                  <c:v>43926</c:v>
                </c:pt>
                <c:pt idx="32">
                  <c:v>43927</c:v>
                </c:pt>
                <c:pt idx="33">
                  <c:v>43928</c:v>
                </c:pt>
                <c:pt idx="34">
                  <c:v>43929</c:v>
                </c:pt>
                <c:pt idx="35">
                  <c:v>43930</c:v>
                </c:pt>
                <c:pt idx="36">
                  <c:v>43931</c:v>
                </c:pt>
                <c:pt idx="37">
                  <c:v>43932</c:v>
                </c:pt>
                <c:pt idx="38">
                  <c:v>43933</c:v>
                </c:pt>
                <c:pt idx="39">
                  <c:v>43934</c:v>
                </c:pt>
                <c:pt idx="40">
                  <c:v>43935</c:v>
                </c:pt>
                <c:pt idx="41">
                  <c:v>43936</c:v>
                </c:pt>
                <c:pt idx="42">
                  <c:v>43937</c:v>
                </c:pt>
                <c:pt idx="43">
                  <c:v>43938</c:v>
                </c:pt>
                <c:pt idx="44">
                  <c:v>43939</c:v>
                </c:pt>
                <c:pt idx="45">
                  <c:v>43940</c:v>
                </c:pt>
                <c:pt idx="46">
                  <c:v>43941</c:v>
                </c:pt>
                <c:pt idx="47">
                  <c:v>43942</c:v>
                </c:pt>
                <c:pt idx="48">
                  <c:v>43943</c:v>
                </c:pt>
                <c:pt idx="49">
                  <c:v>43944</c:v>
                </c:pt>
                <c:pt idx="50">
                  <c:v>43945</c:v>
                </c:pt>
                <c:pt idx="51">
                  <c:v>43946</c:v>
                </c:pt>
                <c:pt idx="52">
                  <c:v>43947</c:v>
                </c:pt>
                <c:pt idx="53">
                  <c:v>43948</c:v>
                </c:pt>
                <c:pt idx="54">
                  <c:v>43949</c:v>
                </c:pt>
                <c:pt idx="55">
                  <c:v>43950</c:v>
                </c:pt>
                <c:pt idx="56">
                  <c:v>43951</c:v>
                </c:pt>
                <c:pt idx="57">
                  <c:v>43952</c:v>
                </c:pt>
                <c:pt idx="58">
                  <c:v>43953</c:v>
                </c:pt>
                <c:pt idx="59">
                  <c:v>43954</c:v>
                </c:pt>
                <c:pt idx="60">
                  <c:v>43955</c:v>
                </c:pt>
                <c:pt idx="61">
                  <c:v>43956</c:v>
                </c:pt>
                <c:pt idx="62">
                  <c:v>43957</c:v>
                </c:pt>
                <c:pt idx="63">
                  <c:v>43958</c:v>
                </c:pt>
                <c:pt idx="64">
                  <c:v>43959</c:v>
                </c:pt>
                <c:pt idx="65">
                  <c:v>43960</c:v>
                </c:pt>
                <c:pt idx="66">
                  <c:v>43961</c:v>
                </c:pt>
                <c:pt idx="67">
                  <c:v>43962</c:v>
                </c:pt>
                <c:pt idx="68">
                  <c:v>43963</c:v>
                </c:pt>
                <c:pt idx="69">
                  <c:v>43964</c:v>
                </c:pt>
                <c:pt idx="70">
                  <c:v>43965</c:v>
                </c:pt>
                <c:pt idx="71">
                  <c:v>43966</c:v>
                </c:pt>
                <c:pt idx="72">
                  <c:v>43967</c:v>
                </c:pt>
                <c:pt idx="73">
                  <c:v>43968</c:v>
                </c:pt>
                <c:pt idx="74">
                  <c:v>43969</c:v>
                </c:pt>
                <c:pt idx="75">
                  <c:v>43970</c:v>
                </c:pt>
                <c:pt idx="76">
                  <c:v>43971</c:v>
                </c:pt>
                <c:pt idx="77">
                  <c:v>43972</c:v>
                </c:pt>
                <c:pt idx="78">
                  <c:v>43973</c:v>
                </c:pt>
                <c:pt idx="79">
                  <c:v>43974</c:v>
                </c:pt>
                <c:pt idx="80">
                  <c:v>43975</c:v>
                </c:pt>
                <c:pt idx="81">
                  <c:v>43976</c:v>
                </c:pt>
                <c:pt idx="82">
                  <c:v>43977</c:v>
                </c:pt>
                <c:pt idx="83">
                  <c:v>43978</c:v>
                </c:pt>
                <c:pt idx="84">
                  <c:v>43979</c:v>
                </c:pt>
                <c:pt idx="85">
                  <c:v>43980</c:v>
                </c:pt>
                <c:pt idx="86">
                  <c:v>43981</c:v>
                </c:pt>
                <c:pt idx="87">
                  <c:v>43982</c:v>
                </c:pt>
                <c:pt idx="88">
                  <c:v>43983</c:v>
                </c:pt>
                <c:pt idx="89">
                  <c:v>43984</c:v>
                </c:pt>
                <c:pt idx="90">
                  <c:v>43985</c:v>
                </c:pt>
                <c:pt idx="91">
                  <c:v>43986</c:v>
                </c:pt>
                <c:pt idx="92">
                  <c:v>43987</c:v>
                </c:pt>
                <c:pt idx="93">
                  <c:v>43988</c:v>
                </c:pt>
                <c:pt idx="94">
                  <c:v>43989</c:v>
                </c:pt>
                <c:pt idx="95">
                  <c:v>43990</c:v>
                </c:pt>
                <c:pt idx="96">
                  <c:v>43991</c:v>
                </c:pt>
                <c:pt idx="97">
                  <c:v>43992</c:v>
                </c:pt>
                <c:pt idx="98">
                  <c:v>43993</c:v>
                </c:pt>
                <c:pt idx="99">
                  <c:v>43994</c:v>
                </c:pt>
                <c:pt idx="100">
                  <c:v>43995</c:v>
                </c:pt>
                <c:pt idx="101">
                  <c:v>43996</c:v>
                </c:pt>
                <c:pt idx="102">
                  <c:v>43997</c:v>
                </c:pt>
                <c:pt idx="103">
                  <c:v>43998</c:v>
                </c:pt>
                <c:pt idx="104">
                  <c:v>43999</c:v>
                </c:pt>
                <c:pt idx="105">
                  <c:v>44000</c:v>
                </c:pt>
                <c:pt idx="106">
                  <c:v>44001</c:v>
                </c:pt>
                <c:pt idx="107">
                  <c:v>44002</c:v>
                </c:pt>
                <c:pt idx="108">
                  <c:v>44003</c:v>
                </c:pt>
                <c:pt idx="109">
                  <c:v>44004</c:v>
                </c:pt>
                <c:pt idx="110">
                  <c:v>44005</c:v>
                </c:pt>
                <c:pt idx="111">
                  <c:v>44006</c:v>
                </c:pt>
                <c:pt idx="112">
                  <c:v>44007</c:v>
                </c:pt>
                <c:pt idx="113">
                  <c:v>44008</c:v>
                </c:pt>
                <c:pt idx="114">
                  <c:v>44009</c:v>
                </c:pt>
                <c:pt idx="115">
                  <c:v>44010</c:v>
                </c:pt>
                <c:pt idx="116">
                  <c:v>44011</c:v>
                </c:pt>
                <c:pt idx="117">
                  <c:v>44012</c:v>
                </c:pt>
                <c:pt idx="118">
                  <c:v>44013</c:v>
                </c:pt>
                <c:pt idx="119">
                  <c:v>44014</c:v>
                </c:pt>
                <c:pt idx="120">
                  <c:v>44015</c:v>
                </c:pt>
                <c:pt idx="121">
                  <c:v>44016</c:v>
                </c:pt>
                <c:pt idx="122">
                  <c:v>44017</c:v>
                </c:pt>
                <c:pt idx="123">
                  <c:v>44018</c:v>
                </c:pt>
                <c:pt idx="124">
                  <c:v>44019</c:v>
                </c:pt>
                <c:pt idx="125">
                  <c:v>44020</c:v>
                </c:pt>
                <c:pt idx="126">
                  <c:v>44021</c:v>
                </c:pt>
                <c:pt idx="127">
                  <c:v>44022</c:v>
                </c:pt>
                <c:pt idx="128">
                  <c:v>44023</c:v>
                </c:pt>
                <c:pt idx="129">
                  <c:v>44024</c:v>
                </c:pt>
                <c:pt idx="130">
                  <c:v>44025</c:v>
                </c:pt>
                <c:pt idx="131">
                  <c:v>44026</c:v>
                </c:pt>
                <c:pt idx="132">
                  <c:v>44027</c:v>
                </c:pt>
                <c:pt idx="133">
                  <c:v>44028</c:v>
                </c:pt>
                <c:pt idx="134">
                  <c:v>44029</c:v>
                </c:pt>
                <c:pt idx="135">
                  <c:v>44030</c:v>
                </c:pt>
                <c:pt idx="136">
                  <c:v>44031</c:v>
                </c:pt>
                <c:pt idx="137">
                  <c:v>44032</c:v>
                </c:pt>
                <c:pt idx="138">
                  <c:v>44033</c:v>
                </c:pt>
                <c:pt idx="139">
                  <c:v>44034</c:v>
                </c:pt>
                <c:pt idx="140">
                  <c:v>44035</c:v>
                </c:pt>
                <c:pt idx="141">
                  <c:v>44036</c:v>
                </c:pt>
                <c:pt idx="142">
                  <c:v>44037</c:v>
                </c:pt>
                <c:pt idx="143">
                  <c:v>44038</c:v>
                </c:pt>
                <c:pt idx="144">
                  <c:v>44039</c:v>
                </c:pt>
                <c:pt idx="145">
                  <c:v>44040</c:v>
                </c:pt>
                <c:pt idx="146">
                  <c:v>44041</c:v>
                </c:pt>
                <c:pt idx="147">
                  <c:v>44042</c:v>
                </c:pt>
                <c:pt idx="148">
                  <c:v>44043</c:v>
                </c:pt>
                <c:pt idx="149">
                  <c:v>44044</c:v>
                </c:pt>
                <c:pt idx="150">
                  <c:v>44045</c:v>
                </c:pt>
                <c:pt idx="151">
                  <c:v>44046</c:v>
                </c:pt>
                <c:pt idx="152">
                  <c:v>44047</c:v>
                </c:pt>
                <c:pt idx="153">
                  <c:v>44048</c:v>
                </c:pt>
                <c:pt idx="154">
                  <c:v>44049</c:v>
                </c:pt>
                <c:pt idx="155">
                  <c:v>44050</c:v>
                </c:pt>
                <c:pt idx="156">
                  <c:v>44051</c:v>
                </c:pt>
                <c:pt idx="157">
                  <c:v>44052</c:v>
                </c:pt>
                <c:pt idx="158">
                  <c:v>44053</c:v>
                </c:pt>
                <c:pt idx="159">
                  <c:v>44054</c:v>
                </c:pt>
                <c:pt idx="160">
                  <c:v>44055</c:v>
                </c:pt>
                <c:pt idx="161">
                  <c:v>44056</c:v>
                </c:pt>
                <c:pt idx="162">
                  <c:v>44057</c:v>
                </c:pt>
                <c:pt idx="163">
                  <c:v>44058</c:v>
                </c:pt>
                <c:pt idx="164">
                  <c:v>44059</c:v>
                </c:pt>
                <c:pt idx="165">
                  <c:v>44060</c:v>
                </c:pt>
                <c:pt idx="166">
                  <c:v>44061</c:v>
                </c:pt>
                <c:pt idx="167">
                  <c:v>44062</c:v>
                </c:pt>
                <c:pt idx="168">
                  <c:v>44063</c:v>
                </c:pt>
                <c:pt idx="169">
                  <c:v>44064</c:v>
                </c:pt>
                <c:pt idx="170">
                  <c:v>44065</c:v>
                </c:pt>
                <c:pt idx="171">
                  <c:v>44066</c:v>
                </c:pt>
                <c:pt idx="172">
                  <c:v>44067</c:v>
                </c:pt>
                <c:pt idx="173">
                  <c:v>44068</c:v>
                </c:pt>
                <c:pt idx="174">
                  <c:v>44069</c:v>
                </c:pt>
                <c:pt idx="175">
                  <c:v>44070</c:v>
                </c:pt>
                <c:pt idx="176">
                  <c:v>44071</c:v>
                </c:pt>
                <c:pt idx="177">
                  <c:v>44072</c:v>
                </c:pt>
                <c:pt idx="178">
                  <c:v>44073</c:v>
                </c:pt>
                <c:pt idx="179">
                  <c:v>44074</c:v>
                </c:pt>
                <c:pt idx="180">
                  <c:v>44075</c:v>
                </c:pt>
                <c:pt idx="181">
                  <c:v>44076</c:v>
                </c:pt>
                <c:pt idx="182">
                  <c:v>44077</c:v>
                </c:pt>
                <c:pt idx="183">
                  <c:v>44078</c:v>
                </c:pt>
                <c:pt idx="184">
                  <c:v>44079</c:v>
                </c:pt>
                <c:pt idx="185">
                  <c:v>44080</c:v>
                </c:pt>
                <c:pt idx="186">
                  <c:v>44081</c:v>
                </c:pt>
                <c:pt idx="187">
                  <c:v>44082</c:v>
                </c:pt>
                <c:pt idx="188">
                  <c:v>44083</c:v>
                </c:pt>
                <c:pt idx="189">
                  <c:v>44084</c:v>
                </c:pt>
                <c:pt idx="190">
                  <c:v>44085</c:v>
                </c:pt>
                <c:pt idx="191">
                  <c:v>44086</c:v>
                </c:pt>
                <c:pt idx="192">
                  <c:v>44087</c:v>
                </c:pt>
                <c:pt idx="193">
                  <c:v>44088</c:v>
                </c:pt>
                <c:pt idx="194">
                  <c:v>44089</c:v>
                </c:pt>
                <c:pt idx="195">
                  <c:v>44090</c:v>
                </c:pt>
                <c:pt idx="196">
                  <c:v>44091</c:v>
                </c:pt>
                <c:pt idx="197">
                  <c:v>44092</c:v>
                </c:pt>
                <c:pt idx="198">
                  <c:v>44093</c:v>
                </c:pt>
                <c:pt idx="199">
                  <c:v>44094</c:v>
                </c:pt>
                <c:pt idx="200">
                  <c:v>44095</c:v>
                </c:pt>
                <c:pt idx="201">
                  <c:v>44096</c:v>
                </c:pt>
                <c:pt idx="202">
                  <c:v>44097</c:v>
                </c:pt>
                <c:pt idx="203">
                  <c:v>44098</c:v>
                </c:pt>
                <c:pt idx="204">
                  <c:v>44099</c:v>
                </c:pt>
                <c:pt idx="205">
                  <c:v>44100</c:v>
                </c:pt>
                <c:pt idx="206">
                  <c:v>44101</c:v>
                </c:pt>
                <c:pt idx="207">
                  <c:v>44102</c:v>
                </c:pt>
                <c:pt idx="208">
                  <c:v>44103</c:v>
                </c:pt>
                <c:pt idx="209">
                  <c:v>44104</c:v>
                </c:pt>
                <c:pt idx="210">
                  <c:v>44105</c:v>
                </c:pt>
                <c:pt idx="211">
                  <c:v>44106</c:v>
                </c:pt>
                <c:pt idx="212">
                  <c:v>44107</c:v>
                </c:pt>
                <c:pt idx="213">
                  <c:v>44108</c:v>
                </c:pt>
                <c:pt idx="214">
                  <c:v>44109</c:v>
                </c:pt>
                <c:pt idx="215">
                  <c:v>44110</c:v>
                </c:pt>
                <c:pt idx="216">
                  <c:v>44111</c:v>
                </c:pt>
                <c:pt idx="217">
                  <c:v>44112</c:v>
                </c:pt>
                <c:pt idx="218">
                  <c:v>44113</c:v>
                </c:pt>
                <c:pt idx="219">
                  <c:v>44114</c:v>
                </c:pt>
                <c:pt idx="220">
                  <c:v>44115</c:v>
                </c:pt>
                <c:pt idx="221">
                  <c:v>44116</c:v>
                </c:pt>
                <c:pt idx="222">
                  <c:v>44117</c:v>
                </c:pt>
                <c:pt idx="223">
                  <c:v>44118</c:v>
                </c:pt>
                <c:pt idx="224">
                  <c:v>44119</c:v>
                </c:pt>
                <c:pt idx="225">
                  <c:v>44120</c:v>
                </c:pt>
                <c:pt idx="226">
                  <c:v>44121</c:v>
                </c:pt>
                <c:pt idx="227">
                  <c:v>44122</c:v>
                </c:pt>
                <c:pt idx="228">
                  <c:v>44123</c:v>
                </c:pt>
                <c:pt idx="229">
                  <c:v>44124</c:v>
                </c:pt>
                <c:pt idx="230">
                  <c:v>44125</c:v>
                </c:pt>
                <c:pt idx="231">
                  <c:v>44126</c:v>
                </c:pt>
                <c:pt idx="232">
                  <c:v>44127</c:v>
                </c:pt>
                <c:pt idx="233">
                  <c:v>44128</c:v>
                </c:pt>
                <c:pt idx="234">
                  <c:v>44129</c:v>
                </c:pt>
                <c:pt idx="235">
                  <c:v>44130</c:v>
                </c:pt>
                <c:pt idx="236">
                  <c:v>44131</c:v>
                </c:pt>
                <c:pt idx="237">
                  <c:v>44132</c:v>
                </c:pt>
                <c:pt idx="238">
                  <c:v>44133</c:v>
                </c:pt>
                <c:pt idx="239">
                  <c:v>44134</c:v>
                </c:pt>
                <c:pt idx="240">
                  <c:v>44135</c:v>
                </c:pt>
                <c:pt idx="241">
                  <c:v>44136</c:v>
                </c:pt>
                <c:pt idx="242">
                  <c:v>44137</c:v>
                </c:pt>
                <c:pt idx="243">
                  <c:v>44138</c:v>
                </c:pt>
                <c:pt idx="244">
                  <c:v>44139</c:v>
                </c:pt>
                <c:pt idx="245">
                  <c:v>44140</c:v>
                </c:pt>
                <c:pt idx="246">
                  <c:v>44141</c:v>
                </c:pt>
                <c:pt idx="247">
                  <c:v>44142</c:v>
                </c:pt>
                <c:pt idx="248">
                  <c:v>44143</c:v>
                </c:pt>
                <c:pt idx="249">
                  <c:v>44144</c:v>
                </c:pt>
                <c:pt idx="250">
                  <c:v>44145</c:v>
                </c:pt>
                <c:pt idx="251">
                  <c:v>44146</c:v>
                </c:pt>
                <c:pt idx="252">
                  <c:v>44147</c:v>
                </c:pt>
                <c:pt idx="253">
                  <c:v>44148</c:v>
                </c:pt>
                <c:pt idx="254">
                  <c:v>44149</c:v>
                </c:pt>
                <c:pt idx="255">
                  <c:v>44150</c:v>
                </c:pt>
                <c:pt idx="256">
                  <c:v>44151</c:v>
                </c:pt>
                <c:pt idx="257">
                  <c:v>44152</c:v>
                </c:pt>
                <c:pt idx="258">
                  <c:v>44153</c:v>
                </c:pt>
                <c:pt idx="259">
                  <c:v>44154</c:v>
                </c:pt>
                <c:pt idx="260">
                  <c:v>44155</c:v>
                </c:pt>
                <c:pt idx="261">
                  <c:v>44156</c:v>
                </c:pt>
                <c:pt idx="262">
                  <c:v>44157</c:v>
                </c:pt>
                <c:pt idx="263">
                  <c:v>44158</c:v>
                </c:pt>
                <c:pt idx="264">
                  <c:v>44159</c:v>
                </c:pt>
                <c:pt idx="265">
                  <c:v>44160</c:v>
                </c:pt>
                <c:pt idx="266">
                  <c:v>44161</c:v>
                </c:pt>
                <c:pt idx="267">
                  <c:v>44162</c:v>
                </c:pt>
                <c:pt idx="268">
                  <c:v>44163</c:v>
                </c:pt>
                <c:pt idx="269">
                  <c:v>44164</c:v>
                </c:pt>
                <c:pt idx="270">
                  <c:v>44165</c:v>
                </c:pt>
                <c:pt idx="271">
                  <c:v>44166</c:v>
                </c:pt>
                <c:pt idx="272">
                  <c:v>44167</c:v>
                </c:pt>
                <c:pt idx="273">
                  <c:v>44168</c:v>
                </c:pt>
                <c:pt idx="274">
                  <c:v>44169</c:v>
                </c:pt>
                <c:pt idx="275">
                  <c:v>44170</c:v>
                </c:pt>
                <c:pt idx="276">
                  <c:v>44171</c:v>
                </c:pt>
                <c:pt idx="277">
                  <c:v>44172</c:v>
                </c:pt>
                <c:pt idx="278">
                  <c:v>44173</c:v>
                </c:pt>
                <c:pt idx="279">
                  <c:v>44174</c:v>
                </c:pt>
                <c:pt idx="280">
                  <c:v>44175</c:v>
                </c:pt>
                <c:pt idx="281">
                  <c:v>44176</c:v>
                </c:pt>
                <c:pt idx="282">
                  <c:v>44177</c:v>
                </c:pt>
                <c:pt idx="283">
                  <c:v>44178</c:v>
                </c:pt>
                <c:pt idx="284">
                  <c:v>44179</c:v>
                </c:pt>
                <c:pt idx="285">
                  <c:v>44180</c:v>
                </c:pt>
                <c:pt idx="286">
                  <c:v>44181</c:v>
                </c:pt>
                <c:pt idx="287">
                  <c:v>44182</c:v>
                </c:pt>
                <c:pt idx="288">
                  <c:v>44183</c:v>
                </c:pt>
                <c:pt idx="289">
                  <c:v>44184</c:v>
                </c:pt>
                <c:pt idx="290">
                  <c:v>44185</c:v>
                </c:pt>
                <c:pt idx="291">
                  <c:v>44186</c:v>
                </c:pt>
                <c:pt idx="292">
                  <c:v>44187</c:v>
                </c:pt>
                <c:pt idx="293">
                  <c:v>44188</c:v>
                </c:pt>
                <c:pt idx="294">
                  <c:v>44189</c:v>
                </c:pt>
                <c:pt idx="295">
                  <c:v>44190</c:v>
                </c:pt>
                <c:pt idx="296">
                  <c:v>44191</c:v>
                </c:pt>
                <c:pt idx="297">
                  <c:v>44192</c:v>
                </c:pt>
                <c:pt idx="298">
                  <c:v>44193</c:v>
                </c:pt>
                <c:pt idx="299">
                  <c:v>44194</c:v>
                </c:pt>
                <c:pt idx="300">
                  <c:v>44195</c:v>
                </c:pt>
                <c:pt idx="301">
                  <c:v>44196</c:v>
                </c:pt>
                <c:pt idx="302">
                  <c:v>44197</c:v>
                </c:pt>
                <c:pt idx="303">
                  <c:v>44198</c:v>
                </c:pt>
                <c:pt idx="304">
                  <c:v>44199</c:v>
                </c:pt>
                <c:pt idx="305">
                  <c:v>44200</c:v>
                </c:pt>
                <c:pt idx="306">
                  <c:v>44201</c:v>
                </c:pt>
                <c:pt idx="307">
                  <c:v>44202</c:v>
                </c:pt>
                <c:pt idx="308">
                  <c:v>44203</c:v>
                </c:pt>
                <c:pt idx="309">
                  <c:v>44204</c:v>
                </c:pt>
                <c:pt idx="310">
                  <c:v>44205</c:v>
                </c:pt>
                <c:pt idx="311">
                  <c:v>44206</c:v>
                </c:pt>
                <c:pt idx="312">
                  <c:v>44207</c:v>
                </c:pt>
                <c:pt idx="313">
                  <c:v>44208</c:v>
                </c:pt>
                <c:pt idx="314">
                  <c:v>44209</c:v>
                </c:pt>
                <c:pt idx="315">
                  <c:v>44210</c:v>
                </c:pt>
                <c:pt idx="316">
                  <c:v>44211</c:v>
                </c:pt>
                <c:pt idx="317">
                  <c:v>44212</c:v>
                </c:pt>
                <c:pt idx="318">
                  <c:v>44213</c:v>
                </c:pt>
                <c:pt idx="319">
                  <c:v>44214</c:v>
                </c:pt>
                <c:pt idx="320">
                  <c:v>44215</c:v>
                </c:pt>
                <c:pt idx="321">
                  <c:v>44216</c:v>
                </c:pt>
                <c:pt idx="322">
                  <c:v>44217</c:v>
                </c:pt>
                <c:pt idx="323">
                  <c:v>44218</c:v>
                </c:pt>
                <c:pt idx="324">
                  <c:v>44219</c:v>
                </c:pt>
                <c:pt idx="325">
                  <c:v>44220</c:v>
                </c:pt>
                <c:pt idx="326">
                  <c:v>44221</c:v>
                </c:pt>
                <c:pt idx="327">
                  <c:v>44222</c:v>
                </c:pt>
                <c:pt idx="328">
                  <c:v>44223</c:v>
                </c:pt>
                <c:pt idx="329">
                  <c:v>44224</c:v>
                </c:pt>
                <c:pt idx="330">
                  <c:v>44225</c:v>
                </c:pt>
                <c:pt idx="331">
                  <c:v>44226</c:v>
                </c:pt>
                <c:pt idx="332">
                  <c:v>44227</c:v>
                </c:pt>
                <c:pt idx="333">
                  <c:v>44228</c:v>
                </c:pt>
                <c:pt idx="334">
                  <c:v>44229</c:v>
                </c:pt>
                <c:pt idx="335">
                  <c:v>44230</c:v>
                </c:pt>
                <c:pt idx="336">
                  <c:v>44231</c:v>
                </c:pt>
                <c:pt idx="337">
                  <c:v>44232</c:v>
                </c:pt>
                <c:pt idx="338">
                  <c:v>44233</c:v>
                </c:pt>
                <c:pt idx="339">
                  <c:v>44234</c:v>
                </c:pt>
                <c:pt idx="340">
                  <c:v>44235</c:v>
                </c:pt>
                <c:pt idx="341">
                  <c:v>44236</c:v>
                </c:pt>
                <c:pt idx="342">
                  <c:v>44237</c:v>
                </c:pt>
                <c:pt idx="343">
                  <c:v>44238</c:v>
                </c:pt>
                <c:pt idx="344">
                  <c:v>44239</c:v>
                </c:pt>
                <c:pt idx="345">
                  <c:v>44240</c:v>
                </c:pt>
                <c:pt idx="346">
                  <c:v>44241</c:v>
                </c:pt>
                <c:pt idx="347">
                  <c:v>44242</c:v>
                </c:pt>
                <c:pt idx="348">
                  <c:v>44243</c:v>
                </c:pt>
                <c:pt idx="349">
                  <c:v>44244</c:v>
                </c:pt>
                <c:pt idx="350">
                  <c:v>44245</c:v>
                </c:pt>
                <c:pt idx="351">
                  <c:v>44246</c:v>
                </c:pt>
                <c:pt idx="352">
                  <c:v>44247</c:v>
                </c:pt>
                <c:pt idx="353">
                  <c:v>44248</c:v>
                </c:pt>
                <c:pt idx="354">
                  <c:v>44249</c:v>
                </c:pt>
                <c:pt idx="355">
                  <c:v>44250</c:v>
                </c:pt>
                <c:pt idx="356">
                  <c:v>44251</c:v>
                </c:pt>
                <c:pt idx="357">
                  <c:v>44252</c:v>
                </c:pt>
                <c:pt idx="358">
                  <c:v>44253</c:v>
                </c:pt>
                <c:pt idx="359">
                  <c:v>44254</c:v>
                </c:pt>
                <c:pt idx="360">
                  <c:v>44255</c:v>
                </c:pt>
                <c:pt idx="361">
                  <c:v>44256</c:v>
                </c:pt>
                <c:pt idx="362">
                  <c:v>44257</c:v>
                </c:pt>
                <c:pt idx="363">
                  <c:v>44258</c:v>
                </c:pt>
                <c:pt idx="364">
                  <c:v>44259</c:v>
                </c:pt>
                <c:pt idx="365">
                  <c:v>44260</c:v>
                </c:pt>
                <c:pt idx="366">
                  <c:v>44261</c:v>
                </c:pt>
                <c:pt idx="367">
                  <c:v>44262</c:v>
                </c:pt>
                <c:pt idx="368">
                  <c:v>44263</c:v>
                </c:pt>
                <c:pt idx="369">
                  <c:v>44264</c:v>
                </c:pt>
                <c:pt idx="370">
                  <c:v>44265</c:v>
                </c:pt>
                <c:pt idx="371">
                  <c:v>44266</c:v>
                </c:pt>
                <c:pt idx="372">
                  <c:v>44267</c:v>
                </c:pt>
                <c:pt idx="373">
                  <c:v>44268</c:v>
                </c:pt>
                <c:pt idx="374">
                  <c:v>44269</c:v>
                </c:pt>
                <c:pt idx="375">
                  <c:v>44270</c:v>
                </c:pt>
                <c:pt idx="376">
                  <c:v>44271</c:v>
                </c:pt>
                <c:pt idx="377">
                  <c:v>44272</c:v>
                </c:pt>
                <c:pt idx="378">
                  <c:v>44273</c:v>
                </c:pt>
                <c:pt idx="379">
                  <c:v>44274</c:v>
                </c:pt>
                <c:pt idx="380">
                  <c:v>44275</c:v>
                </c:pt>
                <c:pt idx="381">
                  <c:v>44276</c:v>
                </c:pt>
                <c:pt idx="382">
                  <c:v>44277</c:v>
                </c:pt>
                <c:pt idx="383">
                  <c:v>44278</c:v>
                </c:pt>
                <c:pt idx="384">
                  <c:v>44279</c:v>
                </c:pt>
                <c:pt idx="385">
                  <c:v>44280</c:v>
                </c:pt>
                <c:pt idx="386">
                  <c:v>44281</c:v>
                </c:pt>
                <c:pt idx="387">
                  <c:v>44282</c:v>
                </c:pt>
                <c:pt idx="388">
                  <c:v>44283</c:v>
                </c:pt>
                <c:pt idx="389">
                  <c:v>44284</c:v>
                </c:pt>
                <c:pt idx="390">
                  <c:v>44285</c:v>
                </c:pt>
                <c:pt idx="391">
                  <c:v>44286</c:v>
                </c:pt>
                <c:pt idx="392">
                  <c:v>44287</c:v>
                </c:pt>
                <c:pt idx="393">
                  <c:v>44288</c:v>
                </c:pt>
                <c:pt idx="394">
                  <c:v>44289</c:v>
                </c:pt>
                <c:pt idx="395">
                  <c:v>44290</c:v>
                </c:pt>
                <c:pt idx="396">
                  <c:v>44291</c:v>
                </c:pt>
                <c:pt idx="397">
                  <c:v>44292</c:v>
                </c:pt>
                <c:pt idx="398">
                  <c:v>44293</c:v>
                </c:pt>
                <c:pt idx="399">
                  <c:v>44294</c:v>
                </c:pt>
                <c:pt idx="400">
                  <c:v>44295</c:v>
                </c:pt>
                <c:pt idx="401">
                  <c:v>44296</c:v>
                </c:pt>
                <c:pt idx="402">
                  <c:v>44297</c:v>
                </c:pt>
                <c:pt idx="403">
                  <c:v>44298</c:v>
                </c:pt>
                <c:pt idx="404">
                  <c:v>44299</c:v>
                </c:pt>
                <c:pt idx="405">
                  <c:v>44300</c:v>
                </c:pt>
                <c:pt idx="406">
                  <c:v>44301</c:v>
                </c:pt>
                <c:pt idx="407">
                  <c:v>44302</c:v>
                </c:pt>
                <c:pt idx="408">
                  <c:v>44303</c:v>
                </c:pt>
                <c:pt idx="409">
                  <c:v>44304</c:v>
                </c:pt>
                <c:pt idx="410">
                  <c:v>44305</c:v>
                </c:pt>
                <c:pt idx="411">
                  <c:v>44306</c:v>
                </c:pt>
                <c:pt idx="412">
                  <c:v>44307</c:v>
                </c:pt>
                <c:pt idx="413">
                  <c:v>44308</c:v>
                </c:pt>
                <c:pt idx="414">
                  <c:v>44309</c:v>
                </c:pt>
                <c:pt idx="415">
                  <c:v>44310</c:v>
                </c:pt>
                <c:pt idx="416">
                  <c:v>44311</c:v>
                </c:pt>
                <c:pt idx="417">
                  <c:v>44312</c:v>
                </c:pt>
                <c:pt idx="418">
                  <c:v>44313</c:v>
                </c:pt>
                <c:pt idx="419">
                  <c:v>44314</c:v>
                </c:pt>
                <c:pt idx="420">
                  <c:v>44315</c:v>
                </c:pt>
                <c:pt idx="421">
                  <c:v>44316</c:v>
                </c:pt>
                <c:pt idx="422">
                  <c:v>44317</c:v>
                </c:pt>
                <c:pt idx="423">
                  <c:v>44318</c:v>
                </c:pt>
                <c:pt idx="424">
                  <c:v>44319</c:v>
                </c:pt>
                <c:pt idx="425">
                  <c:v>44320</c:v>
                </c:pt>
                <c:pt idx="426">
                  <c:v>44321</c:v>
                </c:pt>
                <c:pt idx="427">
                  <c:v>44322</c:v>
                </c:pt>
                <c:pt idx="428">
                  <c:v>44323</c:v>
                </c:pt>
                <c:pt idx="429">
                  <c:v>44324</c:v>
                </c:pt>
                <c:pt idx="430">
                  <c:v>44325</c:v>
                </c:pt>
                <c:pt idx="431">
                  <c:v>44326</c:v>
                </c:pt>
                <c:pt idx="432">
                  <c:v>44327</c:v>
                </c:pt>
                <c:pt idx="433">
                  <c:v>44328</c:v>
                </c:pt>
                <c:pt idx="434">
                  <c:v>44329</c:v>
                </c:pt>
                <c:pt idx="435">
                  <c:v>44330</c:v>
                </c:pt>
                <c:pt idx="436">
                  <c:v>44331</c:v>
                </c:pt>
                <c:pt idx="437">
                  <c:v>44332</c:v>
                </c:pt>
                <c:pt idx="438">
                  <c:v>44333</c:v>
                </c:pt>
                <c:pt idx="439">
                  <c:v>44334</c:v>
                </c:pt>
                <c:pt idx="440">
                  <c:v>44335</c:v>
                </c:pt>
                <c:pt idx="441">
                  <c:v>44336</c:v>
                </c:pt>
                <c:pt idx="442">
                  <c:v>44337</c:v>
                </c:pt>
                <c:pt idx="443">
                  <c:v>44338</c:v>
                </c:pt>
                <c:pt idx="444">
                  <c:v>44339</c:v>
                </c:pt>
                <c:pt idx="445">
                  <c:v>44340</c:v>
                </c:pt>
                <c:pt idx="446">
                  <c:v>44341</c:v>
                </c:pt>
                <c:pt idx="447">
                  <c:v>44342</c:v>
                </c:pt>
                <c:pt idx="448">
                  <c:v>44343</c:v>
                </c:pt>
                <c:pt idx="449">
                  <c:v>44344</c:v>
                </c:pt>
                <c:pt idx="450">
                  <c:v>44345</c:v>
                </c:pt>
                <c:pt idx="451">
                  <c:v>44346</c:v>
                </c:pt>
                <c:pt idx="452">
                  <c:v>44347</c:v>
                </c:pt>
                <c:pt idx="453">
                  <c:v>44348</c:v>
                </c:pt>
                <c:pt idx="454">
                  <c:v>44349</c:v>
                </c:pt>
                <c:pt idx="455">
                  <c:v>44350</c:v>
                </c:pt>
                <c:pt idx="456">
                  <c:v>44351</c:v>
                </c:pt>
                <c:pt idx="457">
                  <c:v>44352</c:v>
                </c:pt>
                <c:pt idx="458">
                  <c:v>44353</c:v>
                </c:pt>
                <c:pt idx="459">
                  <c:v>44354</c:v>
                </c:pt>
                <c:pt idx="460">
                  <c:v>44355</c:v>
                </c:pt>
                <c:pt idx="461">
                  <c:v>44356</c:v>
                </c:pt>
                <c:pt idx="462">
                  <c:v>44357</c:v>
                </c:pt>
                <c:pt idx="463">
                  <c:v>44358</c:v>
                </c:pt>
                <c:pt idx="464">
                  <c:v>44359</c:v>
                </c:pt>
                <c:pt idx="465">
                  <c:v>44360</c:v>
                </c:pt>
                <c:pt idx="466">
                  <c:v>44361</c:v>
                </c:pt>
                <c:pt idx="467">
                  <c:v>44362</c:v>
                </c:pt>
                <c:pt idx="468">
                  <c:v>44363</c:v>
                </c:pt>
                <c:pt idx="469">
                  <c:v>44364</c:v>
                </c:pt>
                <c:pt idx="470">
                  <c:v>44365</c:v>
                </c:pt>
                <c:pt idx="471">
                  <c:v>44366</c:v>
                </c:pt>
                <c:pt idx="472">
                  <c:v>44367</c:v>
                </c:pt>
                <c:pt idx="473">
                  <c:v>44368</c:v>
                </c:pt>
                <c:pt idx="474">
                  <c:v>44369</c:v>
                </c:pt>
                <c:pt idx="475">
                  <c:v>44370</c:v>
                </c:pt>
                <c:pt idx="476">
                  <c:v>44371</c:v>
                </c:pt>
                <c:pt idx="477">
                  <c:v>44372</c:v>
                </c:pt>
                <c:pt idx="478">
                  <c:v>44373</c:v>
                </c:pt>
                <c:pt idx="479">
                  <c:v>44374</c:v>
                </c:pt>
                <c:pt idx="480">
                  <c:v>44375</c:v>
                </c:pt>
              </c:numCache>
            </c:numRef>
          </c:cat>
          <c:val>
            <c:numRef>
              <c:f>'owid-covid-data-1'!$N$81746:$N$82226</c:f>
              <c:numCache>
                <c:formatCode>General</c:formatCode>
                <c:ptCount val="481"/>
                <c:pt idx="3" formatCode="0">
                  <c:v>3.1285714285714292E-2</c:v>
                </c:pt>
                <c:pt idx="4" formatCode="0">
                  <c:v>3.842857142857143E-2</c:v>
                </c:pt>
                <c:pt idx="5" formatCode="0">
                  <c:v>5.5285714285714285E-2</c:v>
                </c:pt>
                <c:pt idx="6" formatCode="0">
                  <c:v>8.8999999999999996E-2</c:v>
                </c:pt>
                <c:pt idx="7" formatCode="0">
                  <c:v>0.11542857142857142</c:v>
                </c:pt>
                <c:pt idx="8" formatCode="0">
                  <c:v>0.14185714285714285</c:v>
                </c:pt>
                <c:pt idx="9" formatCode="0">
                  <c:v>0.13228571428571428</c:v>
                </c:pt>
                <c:pt idx="10" formatCode="0">
                  <c:v>0.24785714285714283</c:v>
                </c:pt>
                <c:pt idx="11" formatCode="0">
                  <c:v>0.32014285714285717</c:v>
                </c:pt>
                <c:pt idx="12" formatCode="0">
                  <c:v>0.42857142857142855</c:v>
                </c:pt>
                <c:pt idx="13" formatCode="0">
                  <c:v>0.48642857142857149</c:v>
                </c:pt>
                <c:pt idx="14" formatCode="0">
                  <c:v>0.53700000000000003</c:v>
                </c:pt>
                <c:pt idx="15" formatCode="0">
                  <c:v>0.81885714285714284</c:v>
                </c:pt>
                <c:pt idx="16" formatCode="0">
                  <c:v>1.1850000000000001</c:v>
                </c:pt>
                <c:pt idx="17" formatCode="0">
                  <c:v>1.4282857142857142</c:v>
                </c:pt>
                <c:pt idx="18" formatCode="0">
                  <c:v>1.8715714285714287</c:v>
                </c:pt>
                <c:pt idx="19" formatCode="0">
                  <c:v>2.3315714285714289</c:v>
                </c:pt>
                <c:pt idx="20" formatCode="0">
                  <c:v>2.2810000000000001</c:v>
                </c:pt>
                <c:pt idx="21" formatCode="0">
                  <c:v>2.423142857142857</c:v>
                </c:pt>
                <c:pt idx="22" formatCode="0">
                  <c:v>2.225714285714286</c:v>
                </c:pt>
                <c:pt idx="23" formatCode="0">
                  <c:v>1.9245714285714286</c:v>
                </c:pt>
                <c:pt idx="24" formatCode="0">
                  <c:v>1.6162857142857143</c:v>
                </c:pt>
                <c:pt idx="25" formatCode="0">
                  <c:v>1.2887142857142859</c:v>
                </c:pt>
                <c:pt idx="26" formatCode="0">
                  <c:v>0.80700000000000005</c:v>
                </c:pt>
                <c:pt idx="27" formatCode="0">
                  <c:v>0.95871428571428574</c:v>
                </c:pt>
                <c:pt idx="28" formatCode="0">
                  <c:v>0.90328571428571425</c:v>
                </c:pt>
                <c:pt idx="29" formatCode="0">
                  <c:v>0.8671428571428571</c:v>
                </c:pt>
                <c:pt idx="30" formatCode="0">
                  <c:v>0.95385714285714285</c:v>
                </c:pt>
                <c:pt idx="31" formatCode="0">
                  <c:v>1.1201428571428571</c:v>
                </c:pt>
                <c:pt idx="32" formatCode="0">
                  <c:v>1.137</c:v>
                </c:pt>
                <c:pt idx="33" formatCode="0">
                  <c:v>1.1995714285714285</c:v>
                </c:pt>
                <c:pt idx="34" formatCode="0">
                  <c:v>1.0671428571428572</c:v>
                </c:pt>
                <c:pt idx="35" formatCode="0">
                  <c:v>1.2478571428571428</c:v>
                </c:pt>
                <c:pt idx="36" formatCode="0">
                  <c:v>1.4115714285714287</c:v>
                </c:pt>
                <c:pt idx="37" formatCode="0">
                  <c:v>1.6042857142857143</c:v>
                </c:pt>
                <c:pt idx="38" formatCode="0">
                  <c:v>1.5921428571428571</c:v>
                </c:pt>
                <c:pt idx="39" formatCode="0">
                  <c:v>1.6161428571428573</c:v>
                </c:pt>
                <c:pt idx="40" formatCode="0">
                  <c:v>1.8787142857142858</c:v>
                </c:pt>
                <c:pt idx="41" formatCode="0">
                  <c:v>2.4230000000000005</c:v>
                </c:pt>
                <c:pt idx="42" formatCode="0">
                  <c:v>2.3724285714285713</c:v>
                </c:pt>
                <c:pt idx="43" formatCode="0">
                  <c:v>2.476</c:v>
                </c:pt>
                <c:pt idx="44" formatCode="0">
                  <c:v>2.5290000000000004</c:v>
                </c:pt>
                <c:pt idx="45" formatCode="0">
                  <c:v>2.7192857142857148</c:v>
                </c:pt>
                <c:pt idx="46" formatCode="0">
                  <c:v>3.2468571428571429</c:v>
                </c:pt>
                <c:pt idx="47" formatCode="0">
                  <c:v>3.4612857142857143</c:v>
                </c:pt>
                <c:pt idx="48" formatCode="0">
                  <c:v>3.1962857142857142</c:v>
                </c:pt>
                <c:pt idx="49" formatCode="0">
                  <c:v>3.343142857142857</c:v>
                </c:pt>
                <c:pt idx="50" formatCode="0">
                  <c:v>3.5961428571428571</c:v>
                </c:pt>
                <c:pt idx="51" formatCode="0">
                  <c:v>3.6877142857142857</c:v>
                </c:pt>
                <c:pt idx="52" formatCode="0">
                  <c:v>4.1310000000000002</c:v>
                </c:pt>
                <c:pt idx="53" formatCode="0">
                  <c:v>4.0804285714285715</c:v>
                </c:pt>
                <c:pt idx="54" formatCode="0">
                  <c:v>4.1695714285714285</c:v>
                </c:pt>
                <c:pt idx="55" formatCode="0">
                  <c:v>4.7572857142857146</c:v>
                </c:pt>
                <c:pt idx="56" formatCode="0">
                  <c:v>5.3884285714285713</c:v>
                </c:pt>
                <c:pt idx="57" formatCode="0">
                  <c:v>5.846000000000001</c:v>
                </c:pt>
                <c:pt idx="58" formatCode="0">
                  <c:v>6.2048571428571435</c:v>
                </c:pt>
                <c:pt idx="59" formatCode="0">
                  <c:v>5.9205714285714288</c:v>
                </c:pt>
                <c:pt idx="60" formatCode="0">
                  <c:v>6.2264285714285714</c:v>
                </c:pt>
                <c:pt idx="61" formatCode="0">
                  <c:v>7.0911428571428567</c:v>
                </c:pt>
                <c:pt idx="62" formatCode="0">
                  <c:v>7.4284285714285705</c:v>
                </c:pt>
                <c:pt idx="63" formatCode="0">
                  <c:v>7.7848571428571427</c:v>
                </c:pt>
                <c:pt idx="64" formatCode="0">
                  <c:v>8.266571428571428</c:v>
                </c:pt>
                <c:pt idx="65" formatCode="0">
                  <c:v>9.1</c:v>
                </c:pt>
                <c:pt idx="66" formatCode="0">
                  <c:v>10.275428571428572</c:v>
                </c:pt>
                <c:pt idx="67" formatCode="0">
                  <c:v>10.855999999999998</c:v>
                </c:pt>
                <c:pt idx="68" formatCode="0">
                  <c:v>11.149857142857144</c:v>
                </c:pt>
                <c:pt idx="69" formatCode="0">
                  <c:v>11.886857142857142</c:v>
                </c:pt>
                <c:pt idx="70" formatCode="0">
                  <c:v>13.247857142857143</c:v>
                </c:pt>
                <c:pt idx="71" formatCode="0">
                  <c:v>13.924714285714284</c:v>
                </c:pt>
                <c:pt idx="72" formatCode="0">
                  <c:v>14.090857142857143</c:v>
                </c:pt>
                <c:pt idx="73" formatCode="0">
                  <c:v>14.281142857142855</c:v>
                </c:pt>
                <c:pt idx="74" formatCode="0">
                  <c:v>15.410714285714286</c:v>
                </c:pt>
                <c:pt idx="75" formatCode="0">
                  <c:v>15.899714285714285</c:v>
                </c:pt>
                <c:pt idx="76" formatCode="0">
                  <c:v>16.832000000000001</c:v>
                </c:pt>
                <c:pt idx="77" formatCode="0">
                  <c:v>17.024714285714289</c:v>
                </c:pt>
                <c:pt idx="78" formatCode="0">
                  <c:v>17.299285714285713</c:v>
                </c:pt>
                <c:pt idx="79" formatCode="0">
                  <c:v>17.015142857142855</c:v>
                </c:pt>
                <c:pt idx="80" formatCode="0">
                  <c:v>19.110714285714284</c:v>
                </c:pt>
                <c:pt idx="81" formatCode="0">
                  <c:v>19.910428571428572</c:v>
                </c:pt>
                <c:pt idx="82" formatCode="0">
                  <c:v>21.95542857142857</c:v>
                </c:pt>
                <c:pt idx="83" formatCode="0">
                  <c:v>23.181428571428572</c:v>
                </c:pt>
                <c:pt idx="84" formatCode="0">
                  <c:v>24.327857142857141</c:v>
                </c:pt>
                <c:pt idx="85" formatCode="0">
                  <c:v>25.874285714285715</c:v>
                </c:pt>
                <c:pt idx="86" formatCode="0">
                  <c:v>27.815714285714282</c:v>
                </c:pt>
                <c:pt idx="87" formatCode="0">
                  <c:v>27.912142857142861</c:v>
                </c:pt>
                <c:pt idx="88" formatCode="0">
                  <c:v>32.250285714285717</c:v>
                </c:pt>
                <c:pt idx="89" formatCode="0">
                  <c:v>34.189285714285717</c:v>
                </c:pt>
                <c:pt idx="90" formatCode="0">
                  <c:v>36.145142857142858</c:v>
                </c:pt>
                <c:pt idx="91" formatCode="0">
                  <c:v>37.580714285714286</c:v>
                </c:pt>
                <c:pt idx="92" formatCode="0">
                  <c:v>39.796714285714287</c:v>
                </c:pt>
                <c:pt idx="93" formatCode="0">
                  <c:v>41.37914285714286</c:v>
                </c:pt>
                <c:pt idx="94" formatCode="0">
                  <c:v>43.106142857142856</c:v>
                </c:pt>
                <c:pt idx="95" formatCode="0">
                  <c:v>42.817</c:v>
                </c:pt>
                <c:pt idx="96" formatCode="0">
                  <c:v>44.544000000000004</c:v>
                </c:pt>
                <c:pt idx="97" formatCode="0">
                  <c:v>47.603000000000002</c:v>
                </c:pt>
                <c:pt idx="98" formatCode="0">
                  <c:v>52.396428571428579</c:v>
                </c:pt>
                <c:pt idx="99" formatCode="0">
                  <c:v>54.566714285714284</c:v>
                </c:pt>
                <c:pt idx="100" formatCode="0">
                  <c:v>56.226285714285709</c:v>
                </c:pt>
                <c:pt idx="101" formatCode="0">
                  <c:v>60.195857142857143</c:v>
                </c:pt>
                <c:pt idx="102" formatCode="0">
                  <c:v>60.993142857142857</c:v>
                </c:pt>
                <c:pt idx="103" formatCode="0">
                  <c:v>62.115571428571435</c:v>
                </c:pt>
                <c:pt idx="104" formatCode="0">
                  <c:v>64.902428571428572</c:v>
                </c:pt>
                <c:pt idx="105" formatCode="0">
                  <c:v>65.670714285714283</c:v>
                </c:pt>
                <c:pt idx="106" formatCode="0">
                  <c:v>67.580857142857141</c:v>
                </c:pt>
                <c:pt idx="107" formatCode="0">
                  <c:v>71.716714285714289</c:v>
                </c:pt>
                <c:pt idx="108" formatCode="0">
                  <c:v>75.594714285714289</c:v>
                </c:pt>
                <c:pt idx="109" formatCode="0">
                  <c:v>83.064142857142855</c:v>
                </c:pt>
                <c:pt idx="110" formatCode="0">
                  <c:v>88.821000000000012</c:v>
                </c:pt>
                <c:pt idx="111" formatCode="0">
                  <c:v>94.226142857142875</c:v>
                </c:pt>
                <c:pt idx="112" formatCode="0">
                  <c:v>98.352285714285713</c:v>
                </c:pt>
                <c:pt idx="113" formatCode="0">
                  <c:v>102.78914285714283</c:v>
                </c:pt>
                <c:pt idx="114" formatCode="0">
                  <c:v>108.63500000000001</c:v>
                </c:pt>
                <c:pt idx="115" formatCode="0">
                  <c:v>114.50257142857143</c:v>
                </c:pt>
                <c:pt idx="116" formatCode="0">
                  <c:v>119.67885714285714</c:v>
                </c:pt>
                <c:pt idx="117" formatCode="0">
                  <c:v>126.53885714285715</c:v>
                </c:pt>
                <c:pt idx="118" formatCode="0">
                  <c:v>135.31385714285713</c:v>
                </c:pt>
                <c:pt idx="119" formatCode="0">
                  <c:v>141.18871428571427</c:v>
                </c:pt>
                <c:pt idx="120" formatCode="0">
                  <c:v>148.03171428571429</c:v>
                </c:pt>
                <c:pt idx="121" formatCode="0">
                  <c:v>155.71314285714286</c:v>
                </c:pt>
                <c:pt idx="122" formatCode="0">
                  <c:v>157.36557142857143</c:v>
                </c:pt>
                <c:pt idx="123" formatCode="0">
                  <c:v>169.279</c:v>
                </c:pt>
                <c:pt idx="124" formatCode="0">
                  <c:v>177.19157142857145</c:v>
                </c:pt>
                <c:pt idx="125" formatCode="0">
                  <c:v>183.56014285714284</c:v>
                </c:pt>
                <c:pt idx="126" formatCode="0">
                  <c:v>191.47271428571429</c:v>
                </c:pt>
                <c:pt idx="127" formatCode="0">
                  <c:v>197.69442857142857</c:v>
                </c:pt>
                <c:pt idx="128" formatCode="0">
                  <c:v>198.5662857142857</c:v>
                </c:pt>
                <c:pt idx="129" formatCode="0">
                  <c:v>208.07342857142856</c:v>
                </c:pt>
                <c:pt idx="130" formatCode="0">
                  <c:v>206.86428571428573</c:v>
                </c:pt>
                <c:pt idx="131" formatCode="0">
                  <c:v>209.33314285714286</c:v>
                </c:pt>
                <c:pt idx="132" formatCode="0">
                  <c:v>208.82257142857142</c:v>
                </c:pt>
                <c:pt idx="133" formatCode="0">
                  <c:v>212.17314285714286</c:v>
                </c:pt>
                <c:pt idx="134" formatCode="0">
                  <c:v>206.74399999999997</c:v>
                </c:pt>
                <c:pt idx="135" formatCode="0">
                  <c:v>201.14142857142855</c:v>
                </c:pt>
                <c:pt idx="136" formatCode="0">
                  <c:v>202.08799999999997</c:v>
                </c:pt>
                <c:pt idx="137" formatCode="0">
                  <c:v>201.92428571428567</c:v>
                </c:pt>
                <c:pt idx="138" formatCode="0">
                  <c:v>203.29971428571429</c:v>
                </c:pt>
                <c:pt idx="139" formatCode="0">
                  <c:v>200.69585714285714</c:v>
                </c:pt>
                <c:pt idx="140" formatCode="0">
                  <c:v>195.35814285714287</c:v>
                </c:pt>
                <c:pt idx="141" formatCode="0">
                  <c:v>190.04928571428573</c:v>
                </c:pt>
                <c:pt idx="142" formatCode="0">
                  <c:v>187.78985714285713</c:v>
                </c:pt>
                <c:pt idx="143" formatCode="0">
                  <c:v>183.48314285714287</c:v>
                </c:pt>
                <c:pt idx="144" formatCode="0">
                  <c:v>178.52600000000001</c:v>
                </c:pt>
                <c:pt idx="145" formatCode="0">
                  <c:v>171.46842857142857</c:v>
                </c:pt>
                <c:pt idx="146" formatCode="0">
                  <c:v>166.41728571428573</c:v>
                </c:pt>
                <c:pt idx="147" formatCode="0">
                  <c:v>159.09957142857144</c:v>
                </c:pt>
                <c:pt idx="148" formatCode="0">
                  <c:v>154.95900000000003</c:v>
                </c:pt>
                <c:pt idx="149" formatCode="0">
                  <c:v>148.27242857142861</c:v>
                </c:pt>
                <c:pt idx="150" formatCode="0">
                  <c:v>141.52085714285715</c:v>
                </c:pt>
                <c:pt idx="151" formatCode="0">
                  <c:v>134.92342857142856</c:v>
                </c:pt>
                <c:pt idx="152" formatCode="0">
                  <c:v>125.95828571428571</c:v>
                </c:pt>
                <c:pt idx="153" formatCode="0">
                  <c:v>120.18957142857144</c:v>
                </c:pt>
                <c:pt idx="154" formatCode="0">
                  <c:v>116.5187142857143</c:v>
                </c:pt>
                <c:pt idx="155" formatCode="0">
                  <c:v>112.57328571428572</c:v>
                </c:pt>
                <c:pt idx="156" formatCode="0">
                  <c:v>107.88842857142856</c:v>
                </c:pt>
                <c:pt idx="157" formatCode="0">
                  <c:v>94.040714285714287</c:v>
                </c:pt>
                <c:pt idx="158" formatCode="0">
                  <c:v>83.536285714285711</c:v>
                </c:pt>
                <c:pt idx="159" formatCode="0">
                  <c:v>81.086571428571446</c:v>
                </c:pt>
                <c:pt idx="160" formatCode="0">
                  <c:v>73.381</c:v>
                </c:pt>
                <c:pt idx="161" formatCode="0">
                  <c:v>66.205571428571432</c:v>
                </c:pt>
                <c:pt idx="162" formatCode="0">
                  <c:v>63.32</c:v>
                </c:pt>
                <c:pt idx="163" formatCode="0">
                  <c:v>62.710571428571427</c:v>
                </c:pt>
                <c:pt idx="164" formatCode="0">
                  <c:v>65.374571428571429</c:v>
                </c:pt>
                <c:pt idx="165" formatCode="0">
                  <c:v>65.215571428571437</c:v>
                </c:pt>
                <c:pt idx="166" formatCode="0">
                  <c:v>58.285714285714285</c:v>
                </c:pt>
                <c:pt idx="167" formatCode="0">
                  <c:v>56.344285714285718</c:v>
                </c:pt>
                <c:pt idx="168" formatCode="0">
                  <c:v>54.022285714285715</c:v>
                </c:pt>
                <c:pt idx="169" formatCode="0">
                  <c:v>51.941142857142857</c:v>
                </c:pt>
                <c:pt idx="170" formatCode="0">
                  <c:v>50.276714285714284</c:v>
                </c:pt>
                <c:pt idx="171" formatCode="0">
                  <c:v>47.309285714285714</c:v>
                </c:pt>
                <c:pt idx="172" formatCode="0">
                  <c:v>44.19014285714286</c:v>
                </c:pt>
                <c:pt idx="173" formatCode="0">
                  <c:v>40.451857142857143</c:v>
                </c:pt>
                <c:pt idx="174" formatCode="0">
                  <c:v>37.349571428571423</c:v>
                </c:pt>
                <c:pt idx="175" formatCode="0">
                  <c:v>36.812428571428576</c:v>
                </c:pt>
                <c:pt idx="176" formatCode="0">
                  <c:v>37.554285714285712</c:v>
                </c:pt>
                <c:pt idx="177" formatCode="0">
                  <c:v>36.713714285714282</c:v>
                </c:pt>
                <c:pt idx="178" formatCode="0">
                  <c:v>35.875428571428571</c:v>
                </c:pt>
                <c:pt idx="179" formatCode="0">
                  <c:v>35.47785714285714</c:v>
                </c:pt>
                <c:pt idx="180" formatCode="0">
                  <c:v>36.000571428571426</c:v>
                </c:pt>
                <c:pt idx="181" formatCode="0">
                  <c:v>34.523999999999994</c:v>
                </c:pt>
                <c:pt idx="182" formatCode="0">
                  <c:v>32.423571428571428</c:v>
                </c:pt>
                <c:pt idx="183" formatCode="0">
                  <c:v>29.677571428571429</c:v>
                </c:pt>
                <c:pt idx="184" formatCode="0">
                  <c:v>29.342714285714283</c:v>
                </c:pt>
                <c:pt idx="185" formatCode="0">
                  <c:v>28.50928571428571</c:v>
                </c:pt>
                <c:pt idx="186" formatCode="0">
                  <c:v>27.514571428571429</c:v>
                </c:pt>
                <c:pt idx="187" formatCode="0">
                  <c:v>27.26642857142857</c:v>
                </c:pt>
                <c:pt idx="188" formatCode="0">
                  <c:v>27.290428571428571</c:v>
                </c:pt>
                <c:pt idx="189" formatCode="0">
                  <c:v>27.160285714285713</c:v>
                </c:pt>
                <c:pt idx="190" formatCode="0">
                  <c:v>27.427714285714284</c:v>
                </c:pt>
                <c:pt idx="191" formatCode="0">
                  <c:v>26.688285714285712</c:v>
                </c:pt>
                <c:pt idx="192" formatCode="0">
                  <c:v>26.526999999999997</c:v>
                </c:pt>
                <c:pt idx="193" formatCode="0">
                  <c:v>26.818428571428569</c:v>
                </c:pt>
                <c:pt idx="194" formatCode="0">
                  <c:v>27.047285714285714</c:v>
                </c:pt>
                <c:pt idx="195" formatCode="0">
                  <c:v>27.56042857142857</c:v>
                </c:pt>
                <c:pt idx="196" formatCode="0">
                  <c:v>27.502714285714287</c:v>
                </c:pt>
                <c:pt idx="197" formatCode="0">
                  <c:v>26.946285714285711</c:v>
                </c:pt>
                <c:pt idx="198" formatCode="0">
                  <c:v>28.328857142857139</c:v>
                </c:pt>
                <c:pt idx="199" formatCode="0">
                  <c:v>28.287857142857142</c:v>
                </c:pt>
                <c:pt idx="200" formatCode="0">
                  <c:v>27.64471428571429</c:v>
                </c:pt>
                <c:pt idx="201" formatCode="0">
                  <c:v>26.259714285714285</c:v>
                </c:pt>
                <c:pt idx="202" formatCode="0">
                  <c:v>23.706428571428571</c:v>
                </c:pt>
                <c:pt idx="203" formatCode="0">
                  <c:v>23.015142857142855</c:v>
                </c:pt>
                <c:pt idx="204" formatCode="0">
                  <c:v>23.443857142857144</c:v>
                </c:pt>
                <c:pt idx="205" formatCode="0">
                  <c:v>22.376714285714282</c:v>
                </c:pt>
                <c:pt idx="206" formatCode="0">
                  <c:v>22.04185714285714</c:v>
                </c:pt>
                <c:pt idx="207" formatCode="0">
                  <c:v>21.762428571428568</c:v>
                </c:pt>
                <c:pt idx="208" formatCode="0">
                  <c:v>22.410428571428575</c:v>
                </c:pt>
                <c:pt idx="209" formatCode="0">
                  <c:v>24.611999999999998</c:v>
                </c:pt>
                <c:pt idx="210" formatCode="0">
                  <c:v>25.346571428571426</c:v>
                </c:pt>
                <c:pt idx="211" formatCode="0">
                  <c:v>25.401999999999997</c:v>
                </c:pt>
                <c:pt idx="212" formatCode="0">
                  <c:v>25.700714285714287</c:v>
                </c:pt>
                <c:pt idx="213" formatCode="0">
                  <c:v>26.052428571428571</c:v>
                </c:pt>
                <c:pt idx="214" formatCode="0">
                  <c:v>26.030857142857144</c:v>
                </c:pt>
                <c:pt idx="215" formatCode="0">
                  <c:v>25.337142857142858</c:v>
                </c:pt>
                <c:pt idx="216" formatCode="0">
                  <c:v>26.929285714285715</c:v>
                </c:pt>
                <c:pt idx="217" formatCode="0">
                  <c:v>26.934142857142859</c:v>
                </c:pt>
                <c:pt idx="218" formatCode="0">
                  <c:v>26.84271428571429</c:v>
                </c:pt>
                <c:pt idx="219" formatCode="0">
                  <c:v>27.206428571428575</c:v>
                </c:pt>
                <c:pt idx="220" formatCode="0">
                  <c:v>27.119714285714284</c:v>
                </c:pt>
                <c:pt idx="221" formatCode="0">
                  <c:v>27.201571428571423</c:v>
                </c:pt>
                <c:pt idx="222" formatCode="0">
                  <c:v>28.545571428571428</c:v>
                </c:pt>
                <c:pt idx="223" formatCode="0">
                  <c:v>27.061857142857146</c:v>
                </c:pt>
                <c:pt idx="224" formatCode="0">
                  <c:v>27.271428571428572</c:v>
                </c:pt>
                <c:pt idx="225" formatCode="0">
                  <c:v>28.651571428571426</c:v>
                </c:pt>
                <c:pt idx="226" formatCode="0">
                  <c:v>28.343285714285717</c:v>
                </c:pt>
                <c:pt idx="227" formatCode="0">
                  <c:v>28.771999999999998</c:v>
                </c:pt>
                <c:pt idx="228" formatCode="0">
                  <c:v>29.701714285714285</c:v>
                </c:pt>
                <c:pt idx="229" formatCode="0">
                  <c:v>29.407857142857146</c:v>
                </c:pt>
                <c:pt idx="230" formatCode="0">
                  <c:v>29.181428571428569</c:v>
                </c:pt>
                <c:pt idx="231" formatCode="0">
                  <c:v>29.085000000000004</c:v>
                </c:pt>
                <c:pt idx="232" formatCode="0">
                  <c:v>27.712</c:v>
                </c:pt>
                <c:pt idx="233" formatCode="0">
                  <c:v>27.813142857142857</c:v>
                </c:pt>
                <c:pt idx="234" formatCode="0">
                  <c:v>27.350714285714286</c:v>
                </c:pt>
                <c:pt idx="235" formatCode="0">
                  <c:v>27.109857142857145</c:v>
                </c:pt>
                <c:pt idx="236" formatCode="0">
                  <c:v>27.145999999999997</c:v>
                </c:pt>
                <c:pt idx="237" formatCode="0">
                  <c:v>26.991857142857139</c:v>
                </c:pt>
                <c:pt idx="238" formatCode="0">
                  <c:v>26.387285714285717</c:v>
                </c:pt>
                <c:pt idx="239" formatCode="0">
                  <c:v>26.100714285714282</c:v>
                </c:pt>
                <c:pt idx="240" formatCode="0">
                  <c:v>26.459571428571429</c:v>
                </c:pt>
                <c:pt idx="241" formatCode="0">
                  <c:v>26.095857142857142</c:v>
                </c:pt>
                <c:pt idx="242" formatCode="0">
                  <c:v>25.638285714285711</c:v>
                </c:pt>
                <c:pt idx="243" formatCode="0">
                  <c:v>25.274571428571431</c:v>
                </c:pt>
                <c:pt idx="244" formatCode="0">
                  <c:v>25.180571428571429</c:v>
                </c:pt>
                <c:pt idx="245" formatCode="0">
                  <c:v>25.183000000000003</c:v>
                </c:pt>
                <c:pt idx="246" formatCode="0">
                  <c:v>26.32714285714286</c:v>
                </c:pt>
                <c:pt idx="247" formatCode="0">
                  <c:v>27.502714285714287</c:v>
                </c:pt>
                <c:pt idx="248" formatCode="0">
                  <c:v>28.533571428571427</c:v>
                </c:pt>
                <c:pt idx="249" formatCode="0">
                  <c:v>29.67042857142857</c:v>
                </c:pt>
                <c:pt idx="250" formatCode="0">
                  <c:v>30.759142857142852</c:v>
                </c:pt>
                <c:pt idx="251" formatCode="0">
                  <c:v>31.978000000000002</c:v>
                </c:pt>
                <c:pt idx="252" formatCode="0">
                  <c:v>33.110142857142861</c:v>
                </c:pt>
                <c:pt idx="253" formatCode="0">
                  <c:v>33.105285714285714</c:v>
                </c:pt>
                <c:pt idx="254" formatCode="0">
                  <c:v>33.726714285714287</c:v>
                </c:pt>
                <c:pt idx="255" formatCode="0">
                  <c:v>35.52842857142857</c:v>
                </c:pt>
                <c:pt idx="256" formatCode="0">
                  <c:v>35.952285714285715</c:v>
                </c:pt>
                <c:pt idx="257" formatCode="0">
                  <c:v>38.100857142857144</c:v>
                </c:pt>
                <c:pt idx="258" formatCode="0">
                  <c:v>39.086000000000006</c:v>
                </c:pt>
                <c:pt idx="259" formatCode="0">
                  <c:v>40.116857142857143</c:v>
                </c:pt>
                <c:pt idx="260" formatCode="0">
                  <c:v>42.128142857142862</c:v>
                </c:pt>
                <c:pt idx="261" formatCode="0">
                  <c:v>43.346857142857139</c:v>
                </c:pt>
                <c:pt idx="262" formatCode="0">
                  <c:v>44.218857142857139</c:v>
                </c:pt>
                <c:pt idx="263" formatCode="0">
                  <c:v>45.555714285714281</c:v>
                </c:pt>
                <c:pt idx="264" formatCode="0">
                  <c:v>46.193999999999996</c:v>
                </c:pt>
                <c:pt idx="265" formatCode="0">
                  <c:v>47.523571428571429</c:v>
                </c:pt>
                <c:pt idx="266" formatCode="0">
                  <c:v>48.229428571428571</c:v>
                </c:pt>
                <c:pt idx="267" formatCode="0">
                  <c:v>48.764142857142858</c:v>
                </c:pt>
                <c:pt idx="268" formatCode="0">
                  <c:v>48.287285714285709</c:v>
                </c:pt>
                <c:pt idx="269" formatCode="0">
                  <c:v>50.510571428571424</c:v>
                </c:pt>
                <c:pt idx="270" formatCode="0">
                  <c:v>53.71657142857142</c:v>
                </c:pt>
                <c:pt idx="271" formatCode="0">
                  <c:v>57.478999999999999</c:v>
                </c:pt>
                <c:pt idx="272" formatCode="0">
                  <c:v>60.964428571428577</c:v>
                </c:pt>
                <c:pt idx="273" formatCode="0">
                  <c:v>64.70514285714286</c:v>
                </c:pt>
                <c:pt idx="274" formatCode="0">
                  <c:v>67.140285714285724</c:v>
                </c:pt>
                <c:pt idx="275" formatCode="0">
                  <c:v>71.273571428571444</c:v>
                </c:pt>
                <c:pt idx="276" formatCode="0">
                  <c:v>77.382000000000019</c:v>
                </c:pt>
                <c:pt idx="277" formatCode="0">
                  <c:v>86.453142857142865</c:v>
                </c:pt>
                <c:pt idx="278" formatCode="0">
                  <c:v>94.611428571428561</c:v>
                </c:pt>
                <c:pt idx="279" formatCode="0">
                  <c:v>102.40842857142857</c:v>
                </c:pt>
                <c:pt idx="280" formatCode="0">
                  <c:v>111.76142857142858</c:v>
                </c:pt>
                <c:pt idx="281" formatCode="0">
                  <c:v>116.21757142857143</c:v>
                </c:pt>
                <c:pt idx="282" formatCode="0">
                  <c:v>124.74685714285715</c:v>
                </c:pt>
                <c:pt idx="283" formatCode="0">
                  <c:v>132.69314285714285</c:v>
                </c:pt>
                <c:pt idx="284" formatCode="0">
                  <c:v>135.00557142857141</c:v>
                </c:pt>
                <c:pt idx="285" formatCode="0">
                  <c:v>135.98357142857142</c:v>
                </c:pt>
                <c:pt idx="286" formatCode="0">
                  <c:v>143.34700000000001</c:v>
                </c:pt>
                <c:pt idx="287" formatCode="0">
                  <c:v>146.82999999999998</c:v>
                </c:pt>
                <c:pt idx="288" formatCode="0">
                  <c:v>155.56400000000002</c:v>
                </c:pt>
                <c:pt idx="289" formatCode="0">
                  <c:v>160.25857142857143</c:v>
                </c:pt>
                <c:pt idx="290" formatCode="0">
                  <c:v>169.98500000000004</c:v>
                </c:pt>
                <c:pt idx="291" formatCode="0">
                  <c:v>182.45971428571426</c:v>
                </c:pt>
                <c:pt idx="292" formatCode="0">
                  <c:v>197.08285714285714</c:v>
                </c:pt>
                <c:pt idx="293" formatCode="0">
                  <c:v>198.55942857142858</c:v>
                </c:pt>
                <c:pt idx="294" formatCode="0">
                  <c:v>198.69671428571428</c:v>
                </c:pt>
                <c:pt idx="295" formatCode="0">
                  <c:v>195.49071428571429</c:v>
                </c:pt>
                <c:pt idx="296" formatCode="0">
                  <c:v>195.68100000000001</c:v>
                </c:pt>
                <c:pt idx="297" formatCode="0">
                  <c:v>204.50642857142856</c:v>
                </c:pt>
                <c:pt idx="298" formatCode="0">
                  <c:v>213.40657142857143</c:v>
                </c:pt>
                <c:pt idx="299" formatCode="0">
                  <c:v>218.05542857142859</c:v>
                </c:pt>
                <c:pt idx="300" formatCode="0">
                  <c:v>226.36542857142859</c:v>
                </c:pt>
                <c:pt idx="301" formatCode="0">
                  <c:v>232.04271428571431</c:v>
                </c:pt>
                <c:pt idx="302" formatCode="0">
                  <c:v>244.43071428571429</c:v>
                </c:pt>
                <c:pt idx="303" formatCode="0">
                  <c:v>256.06471428571427</c:v>
                </c:pt>
                <c:pt idx="304" formatCode="0">
                  <c:v>265.99342857142858</c:v>
                </c:pt>
                <c:pt idx="305" formatCode="0">
                  <c:v>273.21714285714285</c:v>
                </c:pt>
                <c:pt idx="306" formatCode="0">
                  <c:v>285.87242857142854</c:v>
                </c:pt>
                <c:pt idx="307" formatCode="0">
                  <c:v>301.77942857142858</c:v>
                </c:pt>
                <c:pt idx="308" formatCode="0">
                  <c:v>315.17657142857144</c:v>
                </c:pt>
                <c:pt idx="309" formatCode="0">
                  <c:v>321.06585714285711</c:v>
                </c:pt>
                <c:pt idx="310" formatCode="0">
                  <c:v>317.92257142857142</c:v>
                </c:pt>
                <c:pt idx="311" formatCode="0">
                  <c:v>310.02928571428572</c:v>
                </c:pt>
                <c:pt idx="312" formatCode="0">
                  <c:v>304.01714285714286</c:v>
                </c:pt>
                <c:pt idx="313" formatCode="0">
                  <c:v>286.91542857142861</c:v>
                </c:pt>
                <c:pt idx="314" formatCode="0">
                  <c:v>268.52985714285717</c:v>
                </c:pt>
                <c:pt idx="315" formatCode="0">
                  <c:v>256.11542857142859</c:v>
                </c:pt>
                <c:pt idx="316" formatCode="0">
                  <c:v>241.57642857142858</c:v>
                </c:pt>
                <c:pt idx="317" formatCode="0">
                  <c:v>233.56742857142859</c:v>
                </c:pt>
                <c:pt idx="318" formatCode="0">
                  <c:v>219.48842857142859</c:v>
                </c:pt>
                <c:pt idx="319" formatCode="0">
                  <c:v>202.33357142857145</c:v>
                </c:pt>
                <c:pt idx="320" formatCode="0">
                  <c:v>194.82071428571427</c:v>
                </c:pt>
                <c:pt idx="321" formatCode="0">
                  <c:v>190.72114285714287</c:v>
                </c:pt>
                <c:pt idx="322" formatCode="0">
                  <c:v>180.79728571428572</c:v>
                </c:pt>
                <c:pt idx="323" formatCode="0">
                  <c:v>170.05685714285713</c:v>
                </c:pt>
                <c:pt idx="324" formatCode="0">
                  <c:v>161.05071428571429</c:v>
                </c:pt>
                <c:pt idx="325" formatCode="0">
                  <c:v>147.46571428571428</c:v>
                </c:pt>
                <c:pt idx="326" formatCode="0">
                  <c:v>137.27457142857142</c:v>
                </c:pt>
                <c:pt idx="327" formatCode="0">
                  <c:v>123.7377142857143</c:v>
                </c:pt>
                <c:pt idx="328" formatCode="0">
                  <c:v>106.93928571428572</c:v>
                </c:pt>
                <c:pt idx="329" formatCode="0">
                  <c:v>98.215000000000003</c:v>
                </c:pt>
                <c:pt idx="330" formatCode="0">
                  <c:v>93.390428571428586</c:v>
                </c:pt>
                <c:pt idx="331" formatCode="0">
                  <c:v>85.220142857142847</c:v>
                </c:pt>
                <c:pt idx="332" formatCode="0">
                  <c:v>77.965142857142851</c:v>
                </c:pt>
                <c:pt idx="333" formatCode="0">
                  <c:v>69.777857142857144</c:v>
                </c:pt>
                <c:pt idx="334" formatCode="0">
                  <c:v>64.016285714285715</c:v>
                </c:pt>
                <c:pt idx="335" formatCode="0">
                  <c:v>58.926714285714283</c:v>
                </c:pt>
                <c:pt idx="336" formatCode="0">
                  <c:v>53.892428571428574</c:v>
                </c:pt>
                <c:pt idx="337" formatCode="0">
                  <c:v>51.069428571428567</c:v>
                </c:pt>
                <c:pt idx="338" formatCode="0">
                  <c:v>48.884714285714288</c:v>
                </c:pt>
                <c:pt idx="339" formatCode="0">
                  <c:v>46.719285714285711</c:v>
                </c:pt>
                <c:pt idx="340" formatCode="0">
                  <c:v>43.677142857142861</c:v>
                </c:pt>
                <c:pt idx="341" formatCode="0">
                  <c:v>41.34542857142857</c:v>
                </c:pt>
                <c:pt idx="342" formatCode="0">
                  <c:v>39.413714285714285</c:v>
                </c:pt>
                <c:pt idx="343" formatCode="0">
                  <c:v>37.749285714285712</c:v>
                </c:pt>
                <c:pt idx="344" formatCode="0">
                  <c:v>37.089285714285715</c:v>
                </c:pt>
                <c:pt idx="345" formatCode="0">
                  <c:v>35.807857142857138</c:v>
                </c:pt>
                <c:pt idx="346" formatCode="0">
                  <c:v>33.786857142857137</c:v>
                </c:pt>
                <c:pt idx="347" formatCode="0">
                  <c:v>33.398999999999994</c:v>
                </c:pt>
                <c:pt idx="348" formatCode="0">
                  <c:v>31.303428571428576</c:v>
                </c:pt>
                <c:pt idx="349" formatCode="0">
                  <c:v>29.636571428571433</c:v>
                </c:pt>
                <c:pt idx="350" formatCode="0">
                  <c:v>28.877857142857142</c:v>
                </c:pt>
                <c:pt idx="351" formatCode="0">
                  <c:v>28.131142857142859</c:v>
                </c:pt>
                <c:pt idx="352" formatCode="0">
                  <c:v>27.620428571428572</c:v>
                </c:pt>
                <c:pt idx="353" formatCode="0">
                  <c:v>26.517285714285716</c:v>
                </c:pt>
                <c:pt idx="354" formatCode="0">
                  <c:v>24.949285714285711</c:v>
                </c:pt>
                <c:pt idx="355" formatCode="0">
                  <c:v>24.330285714285711</c:v>
                </c:pt>
                <c:pt idx="356" formatCode="0">
                  <c:v>23.745000000000001</c:v>
                </c:pt>
                <c:pt idx="357" formatCode="0">
                  <c:v>23.116428571428571</c:v>
                </c:pt>
                <c:pt idx="358" formatCode="0">
                  <c:v>22.571999999999999</c:v>
                </c:pt>
                <c:pt idx="359" formatCode="0">
                  <c:v>22.229999999999997</c:v>
                </c:pt>
                <c:pt idx="360" formatCode="0">
                  <c:v>21.230428571428572</c:v>
                </c:pt>
                <c:pt idx="361" formatCode="0">
                  <c:v>20.575285714285712</c:v>
                </c:pt>
                <c:pt idx="362" formatCode="0">
                  <c:v>19.753857142857139</c:v>
                </c:pt>
                <c:pt idx="363" formatCode="0">
                  <c:v>19.223857142857145</c:v>
                </c:pt>
                <c:pt idx="364" formatCode="0">
                  <c:v>18.486714285714289</c:v>
                </c:pt>
                <c:pt idx="365" formatCode="0">
                  <c:v>18.660142857142858</c:v>
                </c:pt>
                <c:pt idx="366" formatCode="0">
                  <c:v>18.985285714285716</c:v>
                </c:pt>
                <c:pt idx="367" formatCode="0">
                  <c:v>19.057571428571432</c:v>
                </c:pt>
                <c:pt idx="368" formatCode="0">
                  <c:v>19.226142857142857</c:v>
                </c:pt>
                <c:pt idx="369" formatCode="0">
                  <c:v>19.014285714285712</c:v>
                </c:pt>
                <c:pt idx="370" formatCode="0">
                  <c:v>19.770714285714288</c:v>
                </c:pt>
                <c:pt idx="371" formatCode="0">
                  <c:v>20.117571428571431</c:v>
                </c:pt>
                <c:pt idx="372" formatCode="0">
                  <c:v>20.057428571428574</c:v>
                </c:pt>
                <c:pt idx="373" formatCode="0">
                  <c:v>19.917714285714286</c:v>
                </c:pt>
                <c:pt idx="374" formatCode="0">
                  <c:v>20.047714285714285</c:v>
                </c:pt>
                <c:pt idx="375" formatCode="0">
                  <c:v>20.023571428571426</c:v>
                </c:pt>
                <c:pt idx="376" formatCode="0">
                  <c:v>20.594428571428573</c:v>
                </c:pt>
                <c:pt idx="377" formatCode="0">
                  <c:v>20.201714285714285</c:v>
                </c:pt>
                <c:pt idx="378" formatCode="0">
                  <c:v>20.310142857142857</c:v>
                </c:pt>
                <c:pt idx="379" formatCode="0">
                  <c:v>20.276428571428571</c:v>
                </c:pt>
                <c:pt idx="380" formatCode="0">
                  <c:v>19.257571428571428</c:v>
                </c:pt>
                <c:pt idx="381" formatCode="0">
                  <c:v>18.09414285714286</c:v>
                </c:pt>
                <c:pt idx="382" formatCode="0">
                  <c:v>18.311000000000003</c:v>
                </c:pt>
                <c:pt idx="383" formatCode="0">
                  <c:v>18.440999999999999</c:v>
                </c:pt>
                <c:pt idx="384" formatCode="0">
                  <c:v>18.462714285714288</c:v>
                </c:pt>
                <c:pt idx="385" formatCode="0">
                  <c:v>18.255571428571429</c:v>
                </c:pt>
                <c:pt idx="386" formatCode="0">
                  <c:v>18.132714285714286</c:v>
                </c:pt>
                <c:pt idx="387" formatCode="0">
                  <c:v>18.725285714285715</c:v>
                </c:pt>
                <c:pt idx="388" formatCode="0">
                  <c:v>19.626142857142856</c:v>
                </c:pt>
                <c:pt idx="389" formatCode="0">
                  <c:v>18.999857142857142</c:v>
                </c:pt>
                <c:pt idx="390" formatCode="0">
                  <c:v>18.414571428571428</c:v>
                </c:pt>
                <c:pt idx="391" formatCode="0">
                  <c:v>16.945285714285713</c:v>
                </c:pt>
                <c:pt idx="392" formatCode="0">
                  <c:v>15.736142857142857</c:v>
                </c:pt>
                <c:pt idx="393" formatCode="0">
                  <c:v>15.504857142857142</c:v>
                </c:pt>
                <c:pt idx="394" formatCode="0">
                  <c:v>14.73642857142857</c:v>
                </c:pt>
                <c:pt idx="395" formatCode="0">
                  <c:v>13.132285714285713</c:v>
                </c:pt>
                <c:pt idx="396" formatCode="0">
                  <c:v>13.305714285714286</c:v>
                </c:pt>
                <c:pt idx="397" formatCode="0">
                  <c:v>13.291285714285715</c:v>
                </c:pt>
                <c:pt idx="398" formatCode="0">
                  <c:v>14.514857142857142</c:v>
                </c:pt>
                <c:pt idx="399" formatCode="0">
                  <c:v>15.642142857142858</c:v>
                </c:pt>
                <c:pt idx="400" formatCode="0">
                  <c:v>16.131142857142855</c:v>
                </c:pt>
                <c:pt idx="401" formatCode="0">
                  <c:v>17.118714285714287</c:v>
                </c:pt>
                <c:pt idx="402" formatCode="0">
                  <c:v>19.149285714285714</c:v>
                </c:pt>
                <c:pt idx="403" formatCode="0">
                  <c:v>19.163714285714288</c:v>
                </c:pt>
                <c:pt idx="404" formatCode="0">
                  <c:v>19.541857142857143</c:v>
                </c:pt>
                <c:pt idx="405" formatCode="0">
                  <c:v>19.638285714285718</c:v>
                </c:pt>
                <c:pt idx="406" formatCode="0">
                  <c:v>20.018857142857144</c:v>
                </c:pt>
                <c:pt idx="407" formatCode="0">
                  <c:v>20.23328571428571</c:v>
                </c:pt>
                <c:pt idx="408" formatCode="0">
                  <c:v>20.247714285714284</c:v>
                </c:pt>
                <c:pt idx="409" formatCode="0">
                  <c:v>20.175428571428572</c:v>
                </c:pt>
                <c:pt idx="410" formatCode="0">
                  <c:v>20.274285714285714</c:v>
                </c:pt>
                <c:pt idx="411" formatCode="0">
                  <c:v>20.787285714285719</c:v>
                </c:pt>
                <c:pt idx="412" formatCode="0">
                  <c:v>20.931714285714285</c:v>
                </c:pt>
                <c:pt idx="413" formatCode="0">
                  <c:v>20.960571428571427</c:v>
                </c:pt>
                <c:pt idx="414" formatCode="0">
                  <c:v>21.213428571428572</c:v>
                </c:pt>
                <c:pt idx="415" formatCode="0">
                  <c:v>21.278571428571428</c:v>
                </c:pt>
                <c:pt idx="416" formatCode="0">
                  <c:v>20.510142857142856</c:v>
                </c:pt>
                <c:pt idx="417" formatCode="0">
                  <c:v>19.722428571428569</c:v>
                </c:pt>
                <c:pt idx="418" formatCode="0">
                  <c:v>19.811571428571426</c:v>
                </c:pt>
                <c:pt idx="419" formatCode="0">
                  <c:v>20.406571428571429</c:v>
                </c:pt>
                <c:pt idx="420" formatCode="0">
                  <c:v>20.697999999999997</c:v>
                </c:pt>
                <c:pt idx="421" formatCode="0">
                  <c:v>20.813571428571429</c:v>
                </c:pt>
                <c:pt idx="422" formatCode="0">
                  <c:v>21.553000000000001</c:v>
                </c:pt>
                <c:pt idx="423" formatCode="0">
                  <c:v>23.535428571428572</c:v>
                </c:pt>
                <c:pt idx="424" formatCode="0">
                  <c:v>26.095857142857145</c:v>
                </c:pt>
                <c:pt idx="425" formatCode="0">
                  <c:v>27.497714285714284</c:v>
                </c:pt>
                <c:pt idx="426" formatCode="0">
                  <c:v>23.566714285714284</c:v>
                </c:pt>
                <c:pt idx="427" formatCode="0">
                  <c:v>30.183428571428571</c:v>
                </c:pt>
                <c:pt idx="428" formatCode="0">
                  <c:v>30.74228571428571</c:v>
                </c:pt>
                <c:pt idx="429" formatCode="0">
                  <c:v>31.611857142857144</c:v>
                </c:pt>
                <c:pt idx="430" formatCode="0">
                  <c:v>33.264142857142858</c:v>
                </c:pt>
                <c:pt idx="431" formatCode="0">
                  <c:v>35.846285714285713</c:v>
                </c:pt>
                <c:pt idx="432" formatCode="0">
                  <c:v>37.978000000000002</c:v>
                </c:pt>
                <c:pt idx="433" formatCode="0">
                  <c:v>44.601999999999997</c:v>
                </c:pt>
                <c:pt idx="434" formatCode="0">
                  <c:v>41.268428571428572</c:v>
                </c:pt>
                <c:pt idx="435" formatCode="0">
                  <c:v>42.781142857142861</c:v>
                </c:pt>
                <c:pt idx="436" formatCode="0">
                  <c:v>44.725000000000009</c:v>
                </c:pt>
                <c:pt idx="437" formatCode="0">
                  <c:v>46.562857142857148</c:v>
                </c:pt>
                <c:pt idx="438" formatCode="0">
                  <c:v>47.574571428571424</c:v>
                </c:pt>
                <c:pt idx="439" formatCode="0">
                  <c:v>48.034714285714287</c:v>
                </c:pt>
                <c:pt idx="440" formatCode="0">
                  <c:v>51.613999999999997</c:v>
                </c:pt>
                <c:pt idx="441" formatCode="0">
                  <c:v>52.358285714285714</c:v>
                </c:pt>
                <c:pt idx="442" formatCode="0">
                  <c:v>53.866142857142854</c:v>
                </c:pt>
                <c:pt idx="443" formatCode="0">
                  <c:v>48.193571428571431</c:v>
                </c:pt>
                <c:pt idx="444" formatCode="0">
                  <c:v>58.274000000000001</c:v>
                </c:pt>
                <c:pt idx="445" formatCode="0">
                  <c:v>60.155142857142856</c:v>
                </c:pt>
                <c:pt idx="446" formatCode="0">
                  <c:v>63.146714285714282</c:v>
                </c:pt>
                <c:pt idx="447" formatCode="0">
                  <c:v>63.828428571428567</c:v>
                </c:pt>
                <c:pt idx="448" formatCode="0">
                  <c:v>56.857571428571426</c:v>
                </c:pt>
                <c:pt idx="449" formatCode="0">
                  <c:v>66.887428571428572</c:v>
                </c:pt>
                <c:pt idx="450" formatCode="0">
                  <c:v>75.592428571428556</c:v>
                </c:pt>
                <c:pt idx="451" formatCode="0">
                  <c:v>70.955714285714279</c:v>
                </c:pt>
                <c:pt idx="452" formatCode="0">
                  <c:v>73.215142857142865</c:v>
                </c:pt>
                <c:pt idx="453" formatCode="0">
                  <c:v>75.850285714285718</c:v>
                </c:pt>
                <c:pt idx="454" formatCode="0">
                  <c:v>78.09271428571428</c:v>
                </c:pt>
                <c:pt idx="455" formatCode="0">
                  <c:v>90.312142857142845</c:v>
                </c:pt>
                <c:pt idx="456" formatCode="0">
                  <c:v>82.454857142857151</c:v>
                </c:pt>
                <c:pt idx="457" formatCode="0">
                  <c:v>83.888142857142853</c:v>
                </c:pt>
                <c:pt idx="458" formatCode="0">
                  <c:v>91.352714285714271</c:v>
                </c:pt>
                <c:pt idx="459" formatCode="0">
                  <c:v>100.47442857142856</c:v>
                </c:pt>
                <c:pt idx="460" formatCode="0">
                  <c:v>106.13971428571428</c:v>
                </c:pt>
                <c:pt idx="461" formatCode="0">
                  <c:v>115.45899999999999</c:v>
                </c:pt>
                <c:pt idx="462" formatCode="0">
                  <c:v>121.68299999999999</c:v>
                </c:pt>
                <c:pt idx="463" formatCode="0">
                  <c:v>127.13385714285714</c:v>
                </c:pt>
                <c:pt idx="464" formatCode="0">
                  <c:v>137.31542857142855</c:v>
                </c:pt>
                <c:pt idx="465" formatCode="0">
                  <c:v>147.82942857142856</c:v>
                </c:pt>
                <c:pt idx="466" formatCode="0">
                  <c:v>154.14028571428571</c:v>
                </c:pt>
                <c:pt idx="467" formatCode="0">
                  <c:v>160.13785714285717</c:v>
                </c:pt>
                <c:pt idx="468" formatCode="0">
                  <c:v>170.38928571428573</c:v>
                </c:pt>
                <c:pt idx="469" formatCode="0">
                  <c:v>183.63242857142859</c:v>
                </c:pt>
                <c:pt idx="470" formatCode="0">
                  <c:v>192.33271428571427</c:v>
                </c:pt>
                <c:pt idx="471" formatCode="0">
                  <c:v>198.73257142857142</c:v>
                </c:pt>
                <c:pt idx="472" formatCode="0">
                  <c:v>208.96228571428568</c:v>
                </c:pt>
                <c:pt idx="473" formatCode="0">
                  <c:v>219.34614285714287</c:v>
                </c:pt>
                <c:pt idx="474" formatCode="0">
                  <c:v>239.22285714285712</c:v>
                </c:pt>
                <c:pt idx="475" formatCode="0">
                  <c:v>249.77542857142856</c:v>
                </c:pt>
                <c:pt idx="476" formatCode="0">
                  <c:v>254.30614285714282</c:v>
                </c:pt>
                <c:pt idx="477" formatCode="0">
                  <c:v>261.68157142857143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CC-4D10-AE62-C197551FD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99380047"/>
        <c:axId val="1999380463"/>
      </c:lineChart>
      <c:dateAx>
        <c:axId val="1999380047"/>
        <c:scaling>
          <c:orientation val="minMax"/>
        </c:scaling>
        <c:delete val="0"/>
        <c:axPos val="b"/>
        <c:numFmt formatCode="[$-409]d\-mmm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99380463"/>
        <c:crosses val="autoZero"/>
        <c:auto val="1"/>
        <c:lblOffset val="100"/>
        <c:baseTimeUnit val="days"/>
      </c:dateAx>
      <c:valAx>
        <c:axId val="1999380463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99380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'owid-covid-data-1'!$G$12585:$G$12587</c:f>
              <c:strCach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'owid-covid-data-1'!$D$12585:$D$13073</c:f>
              <c:numCache>
                <c:formatCode>[$-409]d\-mmm;@</c:formatCode>
                <c:ptCount val="489"/>
                <c:pt idx="0">
                  <c:v>43887</c:v>
                </c:pt>
                <c:pt idx="1">
                  <c:v>43888</c:v>
                </c:pt>
                <c:pt idx="2">
                  <c:v>43889</c:v>
                </c:pt>
                <c:pt idx="3">
                  <c:v>43890</c:v>
                </c:pt>
                <c:pt idx="4">
                  <c:v>43891</c:v>
                </c:pt>
                <c:pt idx="5">
                  <c:v>43892</c:v>
                </c:pt>
                <c:pt idx="6">
                  <c:v>43893</c:v>
                </c:pt>
                <c:pt idx="7">
                  <c:v>43894</c:v>
                </c:pt>
                <c:pt idx="8">
                  <c:v>43895</c:v>
                </c:pt>
                <c:pt idx="9">
                  <c:v>43896</c:v>
                </c:pt>
                <c:pt idx="10">
                  <c:v>43897</c:v>
                </c:pt>
                <c:pt idx="11">
                  <c:v>43898</c:v>
                </c:pt>
                <c:pt idx="12">
                  <c:v>43899</c:v>
                </c:pt>
                <c:pt idx="13">
                  <c:v>43900</c:v>
                </c:pt>
                <c:pt idx="14">
                  <c:v>43901</c:v>
                </c:pt>
                <c:pt idx="15">
                  <c:v>43902</c:v>
                </c:pt>
                <c:pt idx="16">
                  <c:v>43903</c:v>
                </c:pt>
                <c:pt idx="17">
                  <c:v>43904</c:v>
                </c:pt>
                <c:pt idx="18">
                  <c:v>43905</c:v>
                </c:pt>
                <c:pt idx="19">
                  <c:v>43906</c:v>
                </c:pt>
                <c:pt idx="20">
                  <c:v>43907</c:v>
                </c:pt>
                <c:pt idx="21">
                  <c:v>43908</c:v>
                </c:pt>
                <c:pt idx="22">
                  <c:v>43909</c:v>
                </c:pt>
                <c:pt idx="23">
                  <c:v>43910</c:v>
                </c:pt>
                <c:pt idx="24">
                  <c:v>43911</c:v>
                </c:pt>
                <c:pt idx="25">
                  <c:v>43912</c:v>
                </c:pt>
                <c:pt idx="26">
                  <c:v>43913</c:v>
                </c:pt>
                <c:pt idx="27">
                  <c:v>43914</c:v>
                </c:pt>
                <c:pt idx="28">
                  <c:v>43915</c:v>
                </c:pt>
                <c:pt idx="29">
                  <c:v>43916</c:v>
                </c:pt>
                <c:pt idx="30">
                  <c:v>43917</c:v>
                </c:pt>
                <c:pt idx="31">
                  <c:v>43918</c:v>
                </c:pt>
                <c:pt idx="32">
                  <c:v>43919</c:v>
                </c:pt>
                <c:pt idx="33">
                  <c:v>43920</c:v>
                </c:pt>
                <c:pt idx="34">
                  <c:v>43921</c:v>
                </c:pt>
                <c:pt idx="35">
                  <c:v>43922</c:v>
                </c:pt>
                <c:pt idx="36">
                  <c:v>43923</c:v>
                </c:pt>
                <c:pt idx="37">
                  <c:v>43924</c:v>
                </c:pt>
                <c:pt idx="38">
                  <c:v>43925</c:v>
                </c:pt>
                <c:pt idx="39">
                  <c:v>43926</c:v>
                </c:pt>
                <c:pt idx="40">
                  <c:v>43927</c:v>
                </c:pt>
                <c:pt idx="41">
                  <c:v>43928</c:v>
                </c:pt>
                <c:pt idx="42">
                  <c:v>43929</c:v>
                </c:pt>
                <c:pt idx="43">
                  <c:v>43930</c:v>
                </c:pt>
                <c:pt idx="44">
                  <c:v>43931</c:v>
                </c:pt>
                <c:pt idx="45">
                  <c:v>43932</c:v>
                </c:pt>
                <c:pt idx="46">
                  <c:v>43933</c:v>
                </c:pt>
                <c:pt idx="47">
                  <c:v>43934</c:v>
                </c:pt>
                <c:pt idx="48">
                  <c:v>43935</c:v>
                </c:pt>
                <c:pt idx="49">
                  <c:v>43936</c:v>
                </c:pt>
                <c:pt idx="50">
                  <c:v>43937</c:v>
                </c:pt>
                <c:pt idx="51">
                  <c:v>43938</c:v>
                </c:pt>
                <c:pt idx="52">
                  <c:v>43939</c:v>
                </c:pt>
                <c:pt idx="53">
                  <c:v>43940</c:v>
                </c:pt>
                <c:pt idx="54">
                  <c:v>43941</c:v>
                </c:pt>
                <c:pt idx="55">
                  <c:v>43942</c:v>
                </c:pt>
                <c:pt idx="56">
                  <c:v>43943</c:v>
                </c:pt>
                <c:pt idx="57">
                  <c:v>43944</c:v>
                </c:pt>
                <c:pt idx="58">
                  <c:v>43945</c:v>
                </c:pt>
                <c:pt idx="59">
                  <c:v>43946</c:v>
                </c:pt>
                <c:pt idx="60">
                  <c:v>43947</c:v>
                </c:pt>
                <c:pt idx="61">
                  <c:v>43948</c:v>
                </c:pt>
                <c:pt idx="62">
                  <c:v>43949</c:v>
                </c:pt>
                <c:pt idx="63">
                  <c:v>43950</c:v>
                </c:pt>
                <c:pt idx="64">
                  <c:v>43951</c:v>
                </c:pt>
                <c:pt idx="65">
                  <c:v>43952</c:v>
                </c:pt>
                <c:pt idx="66">
                  <c:v>43953</c:v>
                </c:pt>
                <c:pt idx="67">
                  <c:v>43954</c:v>
                </c:pt>
                <c:pt idx="68">
                  <c:v>43955</c:v>
                </c:pt>
                <c:pt idx="69">
                  <c:v>43956</c:v>
                </c:pt>
                <c:pt idx="70">
                  <c:v>43957</c:v>
                </c:pt>
                <c:pt idx="71">
                  <c:v>43958</c:v>
                </c:pt>
                <c:pt idx="72">
                  <c:v>43959</c:v>
                </c:pt>
                <c:pt idx="73">
                  <c:v>43960</c:v>
                </c:pt>
                <c:pt idx="74">
                  <c:v>43961</c:v>
                </c:pt>
                <c:pt idx="75">
                  <c:v>43962</c:v>
                </c:pt>
                <c:pt idx="76">
                  <c:v>43963</c:v>
                </c:pt>
                <c:pt idx="77">
                  <c:v>43964</c:v>
                </c:pt>
                <c:pt idx="78">
                  <c:v>43965</c:v>
                </c:pt>
                <c:pt idx="79">
                  <c:v>43966</c:v>
                </c:pt>
                <c:pt idx="80">
                  <c:v>43967</c:v>
                </c:pt>
                <c:pt idx="81">
                  <c:v>43968</c:v>
                </c:pt>
                <c:pt idx="82">
                  <c:v>43969</c:v>
                </c:pt>
                <c:pt idx="83">
                  <c:v>43970</c:v>
                </c:pt>
                <c:pt idx="84">
                  <c:v>43971</c:v>
                </c:pt>
                <c:pt idx="85">
                  <c:v>43972</c:v>
                </c:pt>
                <c:pt idx="86">
                  <c:v>43973</c:v>
                </c:pt>
                <c:pt idx="87">
                  <c:v>43974</c:v>
                </c:pt>
                <c:pt idx="88">
                  <c:v>43975</c:v>
                </c:pt>
                <c:pt idx="89">
                  <c:v>43976</c:v>
                </c:pt>
                <c:pt idx="90">
                  <c:v>43977</c:v>
                </c:pt>
                <c:pt idx="91">
                  <c:v>43978</c:v>
                </c:pt>
                <c:pt idx="92">
                  <c:v>43979</c:v>
                </c:pt>
                <c:pt idx="93">
                  <c:v>43980</c:v>
                </c:pt>
                <c:pt idx="94">
                  <c:v>43981</c:v>
                </c:pt>
                <c:pt idx="95">
                  <c:v>43982</c:v>
                </c:pt>
                <c:pt idx="96">
                  <c:v>43983</c:v>
                </c:pt>
                <c:pt idx="97">
                  <c:v>43984</c:v>
                </c:pt>
                <c:pt idx="98">
                  <c:v>43985</c:v>
                </c:pt>
                <c:pt idx="99">
                  <c:v>43986</c:v>
                </c:pt>
                <c:pt idx="100">
                  <c:v>43987</c:v>
                </c:pt>
                <c:pt idx="101">
                  <c:v>43988</c:v>
                </c:pt>
                <c:pt idx="102">
                  <c:v>43989</c:v>
                </c:pt>
                <c:pt idx="103">
                  <c:v>43990</c:v>
                </c:pt>
                <c:pt idx="104">
                  <c:v>43991</c:v>
                </c:pt>
                <c:pt idx="105">
                  <c:v>43992</c:v>
                </c:pt>
                <c:pt idx="106">
                  <c:v>43993</c:v>
                </c:pt>
                <c:pt idx="107">
                  <c:v>43994</c:v>
                </c:pt>
                <c:pt idx="108">
                  <c:v>43995</c:v>
                </c:pt>
                <c:pt idx="109">
                  <c:v>43996</c:v>
                </c:pt>
                <c:pt idx="110">
                  <c:v>43997</c:v>
                </c:pt>
                <c:pt idx="111">
                  <c:v>43998</c:v>
                </c:pt>
                <c:pt idx="112">
                  <c:v>43999</c:v>
                </c:pt>
                <c:pt idx="113">
                  <c:v>44000</c:v>
                </c:pt>
                <c:pt idx="114">
                  <c:v>44001</c:v>
                </c:pt>
                <c:pt idx="115">
                  <c:v>44002</c:v>
                </c:pt>
                <c:pt idx="116">
                  <c:v>44003</c:v>
                </c:pt>
                <c:pt idx="117">
                  <c:v>44004</c:v>
                </c:pt>
                <c:pt idx="118">
                  <c:v>44005</c:v>
                </c:pt>
                <c:pt idx="119">
                  <c:v>44006</c:v>
                </c:pt>
                <c:pt idx="120">
                  <c:v>44007</c:v>
                </c:pt>
                <c:pt idx="121">
                  <c:v>44008</c:v>
                </c:pt>
                <c:pt idx="122">
                  <c:v>44009</c:v>
                </c:pt>
                <c:pt idx="123">
                  <c:v>44010</c:v>
                </c:pt>
                <c:pt idx="124">
                  <c:v>44011</c:v>
                </c:pt>
                <c:pt idx="125">
                  <c:v>44012</c:v>
                </c:pt>
                <c:pt idx="126">
                  <c:v>44013</c:v>
                </c:pt>
                <c:pt idx="127">
                  <c:v>44014</c:v>
                </c:pt>
                <c:pt idx="128">
                  <c:v>44015</c:v>
                </c:pt>
                <c:pt idx="129">
                  <c:v>44016</c:v>
                </c:pt>
                <c:pt idx="130">
                  <c:v>44017</c:v>
                </c:pt>
                <c:pt idx="131">
                  <c:v>44018</c:v>
                </c:pt>
                <c:pt idx="132">
                  <c:v>44019</c:v>
                </c:pt>
                <c:pt idx="133">
                  <c:v>44020</c:v>
                </c:pt>
                <c:pt idx="134">
                  <c:v>44021</c:v>
                </c:pt>
                <c:pt idx="135">
                  <c:v>44022</c:v>
                </c:pt>
                <c:pt idx="136">
                  <c:v>44023</c:v>
                </c:pt>
                <c:pt idx="137">
                  <c:v>44024</c:v>
                </c:pt>
                <c:pt idx="138">
                  <c:v>44025</c:v>
                </c:pt>
                <c:pt idx="139">
                  <c:v>44026</c:v>
                </c:pt>
                <c:pt idx="140">
                  <c:v>44027</c:v>
                </c:pt>
                <c:pt idx="141">
                  <c:v>44028</c:v>
                </c:pt>
                <c:pt idx="142">
                  <c:v>44029</c:v>
                </c:pt>
                <c:pt idx="143">
                  <c:v>44030</c:v>
                </c:pt>
                <c:pt idx="144">
                  <c:v>44031</c:v>
                </c:pt>
                <c:pt idx="145">
                  <c:v>44032</c:v>
                </c:pt>
                <c:pt idx="146">
                  <c:v>44033</c:v>
                </c:pt>
                <c:pt idx="147">
                  <c:v>44034</c:v>
                </c:pt>
                <c:pt idx="148">
                  <c:v>44035</c:v>
                </c:pt>
                <c:pt idx="149">
                  <c:v>44036</c:v>
                </c:pt>
                <c:pt idx="150">
                  <c:v>44037</c:v>
                </c:pt>
                <c:pt idx="151">
                  <c:v>44038</c:v>
                </c:pt>
                <c:pt idx="152">
                  <c:v>44039</c:v>
                </c:pt>
                <c:pt idx="153">
                  <c:v>44040</c:v>
                </c:pt>
                <c:pt idx="154">
                  <c:v>44041</c:v>
                </c:pt>
                <c:pt idx="155">
                  <c:v>44042</c:v>
                </c:pt>
                <c:pt idx="156">
                  <c:v>44043</c:v>
                </c:pt>
                <c:pt idx="157">
                  <c:v>44044</c:v>
                </c:pt>
                <c:pt idx="158">
                  <c:v>44045</c:v>
                </c:pt>
                <c:pt idx="159">
                  <c:v>44046</c:v>
                </c:pt>
                <c:pt idx="160">
                  <c:v>44047</c:v>
                </c:pt>
                <c:pt idx="161">
                  <c:v>44048</c:v>
                </c:pt>
                <c:pt idx="162">
                  <c:v>44049</c:v>
                </c:pt>
                <c:pt idx="163">
                  <c:v>44050</c:v>
                </c:pt>
                <c:pt idx="164">
                  <c:v>44051</c:v>
                </c:pt>
                <c:pt idx="165">
                  <c:v>44052</c:v>
                </c:pt>
                <c:pt idx="166">
                  <c:v>44053</c:v>
                </c:pt>
                <c:pt idx="167">
                  <c:v>44054</c:v>
                </c:pt>
                <c:pt idx="168">
                  <c:v>44055</c:v>
                </c:pt>
                <c:pt idx="169">
                  <c:v>44056</c:v>
                </c:pt>
                <c:pt idx="170">
                  <c:v>44057</c:v>
                </c:pt>
                <c:pt idx="171">
                  <c:v>44058</c:v>
                </c:pt>
                <c:pt idx="172">
                  <c:v>44059</c:v>
                </c:pt>
                <c:pt idx="173">
                  <c:v>44060</c:v>
                </c:pt>
                <c:pt idx="174">
                  <c:v>44061</c:v>
                </c:pt>
                <c:pt idx="175">
                  <c:v>44062</c:v>
                </c:pt>
                <c:pt idx="176">
                  <c:v>44063</c:v>
                </c:pt>
                <c:pt idx="177">
                  <c:v>44064</c:v>
                </c:pt>
                <c:pt idx="178">
                  <c:v>44065</c:v>
                </c:pt>
                <c:pt idx="179">
                  <c:v>44066</c:v>
                </c:pt>
                <c:pt idx="180">
                  <c:v>44067</c:v>
                </c:pt>
                <c:pt idx="181">
                  <c:v>44068</c:v>
                </c:pt>
                <c:pt idx="182">
                  <c:v>44069</c:v>
                </c:pt>
                <c:pt idx="183">
                  <c:v>44070</c:v>
                </c:pt>
                <c:pt idx="184">
                  <c:v>44071</c:v>
                </c:pt>
                <c:pt idx="185">
                  <c:v>44072</c:v>
                </c:pt>
                <c:pt idx="186">
                  <c:v>44073</c:v>
                </c:pt>
                <c:pt idx="187">
                  <c:v>44074</c:v>
                </c:pt>
                <c:pt idx="188">
                  <c:v>44075</c:v>
                </c:pt>
                <c:pt idx="189">
                  <c:v>44076</c:v>
                </c:pt>
                <c:pt idx="190">
                  <c:v>44077</c:v>
                </c:pt>
                <c:pt idx="191">
                  <c:v>44078</c:v>
                </c:pt>
                <c:pt idx="192">
                  <c:v>44079</c:v>
                </c:pt>
                <c:pt idx="193">
                  <c:v>44080</c:v>
                </c:pt>
                <c:pt idx="194">
                  <c:v>44081</c:v>
                </c:pt>
                <c:pt idx="195">
                  <c:v>44082</c:v>
                </c:pt>
                <c:pt idx="196">
                  <c:v>44083</c:v>
                </c:pt>
                <c:pt idx="197">
                  <c:v>44084</c:v>
                </c:pt>
                <c:pt idx="198">
                  <c:v>44085</c:v>
                </c:pt>
                <c:pt idx="199">
                  <c:v>44086</c:v>
                </c:pt>
                <c:pt idx="200">
                  <c:v>44087</c:v>
                </c:pt>
                <c:pt idx="201">
                  <c:v>44088</c:v>
                </c:pt>
                <c:pt idx="202">
                  <c:v>44089</c:v>
                </c:pt>
                <c:pt idx="203">
                  <c:v>44090</c:v>
                </c:pt>
                <c:pt idx="204">
                  <c:v>44091</c:v>
                </c:pt>
                <c:pt idx="205">
                  <c:v>44092</c:v>
                </c:pt>
                <c:pt idx="206">
                  <c:v>44093</c:v>
                </c:pt>
                <c:pt idx="207">
                  <c:v>44094</c:v>
                </c:pt>
                <c:pt idx="208">
                  <c:v>44095</c:v>
                </c:pt>
                <c:pt idx="209">
                  <c:v>44096</c:v>
                </c:pt>
                <c:pt idx="210">
                  <c:v>44097</c:v>
                </c:pt>
                <c:pt idx="211">
                  <c:v>44098</c:v>
                </c:pt>
                <c:pt idx="212">
                  <c:v>44099</c:v>
                </c:pt>
                <c:pt idx="213">
                  <c:v>44100</c:v>
                </c:pt>
                <c:pt idx="214">
                  <c:v>44101</c:v>
                </c:pt>
                <c:pt idx="215">
                  <c:v>44102</c:v>
                </c:pt>
                <c:pt idx="216">
                  <c:v>44103</c:v>
                </c:pt>
                <c:pt idx="217">
                  <c:v>44104</c:v>
                </c:pt>
                <c:pt idx="218">
                  <c:v>44105</c:v>
                </c:pt>
                <c:pt idx="219">
                  <c:v>44106</c:v>
                </c:pt>
                <c:pt idx="220">
                  <c:v>44107</c:v>
                </c:pt>
                <c:pt idx="221">
                  <c:v>44108</c:v>
                </c:pt>
                <c:pt idx="222">
                  <c:v>44109</c:v>
                </c:pt>
                <c:pt idx="223">
                  <c:v>44110</c:v>
                </c:pt>
                <c:pt idx="224">
                  <c:v>44111</c:v>
                </c:pt>
                <c:pt idx="225">
                  <c:v>44112</c:v>
                </c:pt>
                <c:pt idx="226">
                  <c:v>44113</c:v>
                </c:pt>
                <c:pt idx="227">
                  <c:v>44114</c:v>
                </c:pt>
                <c:pt idx="228">
                  <c:v>44115</c:v>
                </c:pt>
                <c:pt idx="229">
                  <c:v>44116</c:v>
                </c:pt>
                <c:pt idx="230">
                  <c:v>44117</c:v>
                </c:pt>
                <c:pt idx="231">
                  <c:v>44118</c:v>
                </c:pt>
                <c:pt idx="232">
                  <c:v>44119</c:v>
                </c:pt>
                <c:pt idx="233">
                  <c:v>44120</c:v>
                </c:pt>
                <c:pt idx="234">
                  <c:v>44121</c:v>
                </c:pt>
                <c:pt idx="235">
                  <c:v>44122</c:v>
                </c:pt>
                <c:pt idx="236">
                  <c:v>44123</c:v>
                </c:pt>
                <c:pt idx="237">
                  <c:v>44124</c:v>
                </c:pt>
                <c:pt idx="238">
                  <c:v>44125</c:v>
                </c:pt>
                <c:pt idx="239">
                  <c:v>44126</c:v>
                </c:pt>
                <c:pt idx="240">
                  <c:v>44127</c:v>
                </c:pt>
                <c:pt idx="241">
                  <c:v>44128</c:v>
                </c:pt>
                <c:pt idx="242">
                  <c:v>44129</c:v>
                </c:pt>
                <c:pt idx="243">
                  <c:v>44130</c:v>
                </c:pt>
                <c:pt idx="244">
                  <c:v>44131</c:v>
                </c:pt>
                <c:pt idx="245">
                  <c:v>44132</c:v>
                </c:pt>
                <c:pt idx="246">
                  <c:v>44133</c:v>
                </c:pt>
                <c:pt idx="247">
                  <c:v>44134</c:v>
                </c:pt>
                <c:pt idx="248">
                  <c:v>44135</c:v>
                </c:pt>
                <c:pt idx="249">
                  <c:v>44136</c:v>
                </c:pt>
                <c:pt idx="250">
                  <c:v>44137</c:v>
                </c:pt>
                <c:pt idx="251">
                  <c:v>44138</c:v>
                </c:pt>
                <c:pt idx="252">
                  <c:v>44139</c:v>
                </c:pt>
                <c:pt idx="253">
                  <c:v>44140</c:v>
                </c:pt>
                <c:pt idx="254">
                  <c:v>44141</c:v>
                </c:pt>
                <c:pt idx="255">
                  <c:v>44142</c:v>
                </c:pt>
                <c:pt idx="256">
                  <c:v>44143</c:v>
                </c:pt>
                <c:pt idx="257">
                  <c:v>44144</c:v>
                </c:pt>
                <c:pt idx="258">
                  <c:v>44145</c:v>
                </c:pt>
                <c:pt idx="259">
                  <c:v>44146</c:v>
                </c:pt>
                <c:pt idx="260">
                  <c:v>44147</c:v>
                </c:pt>
                <c:pt idx="261">
                  <c:v>44148</c:v>
                </c:pt>
                <c:pt idx="262">
                  <c:v>44149</c:v>
                </c:pt>
                <c:pt idx="263">
                  <c:v>44150</c:v>
                </c:pt>
                <c:pt idx="264">
                  <c:v>44151</c:v>
                </c:pt>
                <c:pt idx="265">
                  <c:v>44152</c:v>
                </c:pt>
                <c:pt idx="266">
                  <c:v>44153</c:v>
                </c:pt>
                <c:pt idx="267">
                  <c:v>44154</c:v>
                </c:pt>
                <c:pt idx="268">
                  <c:v>44155</c:v>
                </c:pt>
                <c:pt idx="269">
                  <c:v>44156</c:v>
                </c:pt>
                <c:pt idx="270">
                  <c:v>44157</c:v>
                </c:pt>
                <c:pt idx="271">
                  <c:v>44158</c:v>
                </c:pt>
                <c:pt idx="272">
                  <c:v>44159</c:v>
                </c:pt>
                <c:pt idx="273">
                  <c:v>44160</c:v>
                </c:pt>
                <c:pt idx="274">
                  <c:v>44161</c:v>
                </c:pt>
                <c:pt idx="275">
                  <c:v>44162</c:v>
                </c:pt>
                <c:pt idx="276">
                  <c:v>44163</c:v>
                </c:pt>
                <c:pt idx="277">
                  <c:v>44164</c:v>
                </c:pt>
                <c:pt idx="278">
                  <c:v>44165</c:v>
                </c:pt>
                <c:pt idx="279">
                  <c:v>44166</c:v>
                </c:pt>
                <c:pt idx="280">
                  <c:v>44167</c:v>
                </c:pt>
                <c:pt idx="281">
                  <c:v>44168</c:v>
                </c:pt>
                <c:pt idx="282">
                  <c:v>44169</c:v>
                </c:pt>
                <c:pt idx="283">
                  <c:v>44170</c:v>
                </c:pt>
                <c:pt idx="284">
                  <c:v>44171</c:v>
                </c:pt>
                <c:pt idx="285">
                  <c:v>44172</c:v>
                </c:pt>
                <c:pt idx="286">
                  <c:v>44173</c:v>
                </c:pt>
                <c:pt idx="287">
                  <c:v>44174</c:v>
                </c:pt>
                <c:pt idx="288">
                  <c:v>44175</c:v>
                </c:pt>
                <c:pt idx="289">
                  <c:v>44176</c:v>
                </c:pt>
                <c:pt idx="290">
                  <c:v>44177</c:v>
                </c:pt>
                <c:pt idx="291">
                  <c:v>44178</c:v>
                </c:pt>
                <c:pt idx="292">
                  <c:v>44179</c:v>
                </c:pt>
                <c:pt idx="293">
                  <c:v>44180</c:v>
                </c:pt>
                <c:pt idx="294">
                  <c:v>44181</c:v>
                </c:pt>
                <c:pt idx="295">
                  <c:v>44182</c:v>
                </c:pt>
                <c:pt idx="296">
                  <c:v>44183</c:v>
                </c:pt>
                <c:pt idx="297">
                  <c:v>44184</c:v>
                </c:pt>
                <c:pt idx="298">
                  <c:v>44185</c:v>
                </c:pt>
                <c:pt idx="299">
                  <c:v>44186</c:v>
                </c:pt>
                <c:pt idx="300">
                  <c:v>44187</c:v>
                </c:pt>
                <c:pt idx="301">
                  <c:v>44188</c:v>
                </c:pt>
                <c:pt idx="302">
                  <c:v>44189</c:v>
                </c:pt>
                <c:pt idx="303">
                  <c:v>44190</c:v>
                </c:pt>
                <c:pt idx="304">
                  <c:v>44191</c:v>
                </c:pt>
                <c:pt idx="305">
                  <c:v>44192</c:v>
                </c:pt>
                <c:pt idx="306">
                  <c:v>44193</c:v>
                </c:pt>
                <c:pt idx="307">
                  <c:v>44194</c:v>
                </c:pt>
                <c:pt idx="308">
                  <c:v>44195</c:v>
                </c:pt>
                <c:pt idx="309">
                  <c:v>44196</c:v>
                </c:pt>
                <c:pt idx="310">
                  <c:v>44197</c:v>
                </c:pt>
                <c:pt idx="311">
                  <c:v>44198</c:v>
                </c:pt>
                <c:pt idx="312">
                  <c:v>44199</c:v>
                </c:pt>
                <c:pt idx="313">
                  <c:v>44200</c:v>
                </c:pt>
                <c:pt idx="314">
                  <c:v>44201</c:v>
                </c:pt>
                <c:pt idx="315">
                  <c:v>44202</c:v>
                </c:pt>
                <c:pt idx="316">
                  <c:v>44203</c:v>
                </c:pt>
                <c:pt idx="317">
                  <c:v>44204</c:v>
                </c:pt>
                <c:pt idx="318">
                  <c:v>44205</c:v>
                </c:pt>
                <c:pt idx="319">
                  <c:v>44206</c:v>
                </c:pt>
                <c:pt idx="320">
                  <c:v>44207</c:v>
                </c:pt>
                <c:pt idx="321">
                  <c:v>44208</c:v>
                </c:pt>
                <c:pt idx="322">
                  <c:v>44209</c:v>
                </c:pt>
                <c:pt idx="323">
                  <c:v>44210</c:v>
                </c:pt>
                <c:pt idx="324">
                  <c:v>44211</c:v>
                </c:pt>
                <c:pt idx="325">
                  <c:v>44212</c:v>
                </c:pt>
                <c:pt idx="326">
                  <c:v>44213</c:v>
                </c:pt>
                <c:pt idx="327">
                  <c:v>44214</c:v>
                </c:pt>
                <c:pt idx="328">
                  <c:v>44215</c:v>
                </c:pt>
                <c:pt idx="329">
                  <c:v>44216</c:v>
                </c:pt>
                <c:pt idx="330">
                  <c:v>44217</c:v>
                </c:pt>
                <c:pt idx="331">
                  <c:v>44218</c:v>
                </c:pt>
                <c:pt idx="332">
                  <c:v>44219</c:v>
                </c:pt>
                <c:pt idx="333">
                  <c:v>44220</c:v>
                </c:pt>
                <c:pt idx="334">
                  <c:v>44221</c:v>
                </c:pt>
                <c:pt idx="335">
                  <c:v>44222</c:v>
                </c:pt>
                <c:pt idx="336">
                  <c:v>44223</c:v>
                </c:pt>
                <c:pt idx="337">
                  <c:v>44224</c:v>
                </c:pt>
                <c:pt idx="338">
                  <c:v>44225</c:v>
                </c:pt>
                <c:pt idx="339">
                  <c:v>44226</c:v>
                </c:pt>
                <c:pt idx="340">
                  <c:v>44227</c:v>
                </c:pt>
                <c:pt idx="341">
                  <c:v>44228</c:v>
                </c:pt>
                <c:pt idx="342">
                  <c:v>44229</c:v>
                </c:pt>
                <c:pt idx="343">
                  <c:v>44230</c:v>
                </c:pt>
                <c:pt idx="344">
                  <c:v>44231</c:v>
                </c:pt>
                <c:pt idx="345">
                  <c:v>44232</c:v>
                </c:pt>
                <c:pt idx="346">
                  <c:v>44233</c:v>
                </c:pt>
                <c:pt idx="347">
                  <c:v>44234</c:v>
                </c:pt>
                <c:pt idx="348">
                  <c:v>44235</c:v>
                </c:pt>
                <c:pt idx="349">
                  <c:v>44236</c:v>
                </c:pt>
                <c:pt idx="350">
                  <c:v>44237</c:v>
                </c:pt>
                <c:pt idx="351">
                  <c:v>44238</c:v>
                </c:pt>
                <c:pt idx="352">
                  <c:v>44239</c:v>
                </c:pt>
                <c:pt idx="353">
                  <c:v>44240</c:v>
                </c:pt>
                <c:pt idx="354">
                  <c:v>44241</c:v>
                </c:pt>
                <c:pt idx="355">
                  <c:v>44242</c:v>
                </c:pt>
                <c:pt idx="356">
                  <c:v>44243</c:v>
                </c:pt>
                <c:pt idx="357">
                  <c:v>44244</c:v>
                </c:pt>
                <c:pt idx="358">
                  <c:v>44245</c:v>
                </c:pt>
                <c:pt idx="359">
                  <c:v>44246</c:v>
                </c:pt>
                <c:pt idx="360">
                  <c:v>44247</c:v>
                </c:pt>
                <c:pt idx="361">
                  <c:v>44248</c:v>
                </c:pt>
                <c:pt idx="362">
                  <c:v>44249</c:v>
                </c:pt>
                <c:pt idx="363">
                  <c:v>44250</c:v>
                </c:pt>
                <c:pt idx="364">
                  <c:v>44251</c:v>
                </c:pt>
                <c:pt idx="365">
                  <c:v>44252</c:v>
                </c:pt>
                <c:pt idx="366">
                  <c:v>44253</c:v>
                </c:pt>
                <c:pt idx="367">
                  <c:v>44254</c:v>
                </c:pt>
                <c:pt idx="368">
                  <c:v>44255</c:v>
                </c:pt>
                <c:pt idx="369">
                  <c:v>44256</c:v>
                </c:pt>
                <c:pt idx="370">
                  <c:v>44257</c:v>
                </c:pt>
                <c:pt idx="371">
                  <c:v>44258</c:v>
                </c:pt>
                <c:pt idx="372">
                  <c:v>44259</c:v>
                </c:pt>
                <c:pt idx="373">
                  <c:v>44260</c:v>
                </c:pt>
                <c:pt idx="374">
                  <c:v>44261</c:v>
                </c:pt>
                <c:pt idx="375">
                  <c:v>44262</c:v>
                </c:pt>
                <c:pt idx="376">
                  <c:v>44263</c:v>
                </c:pt>
                <c:pt idx="377">
                  <c:v>44264</c:v>
                </c:pt>
                <c:pt idx="378">
                  <c:v>44265</c:v>
                </c:pt>
                <c:pt idx="379">
                  <c:v>44266</c:v>
                </c:pt>
                <c:pt idx="380">
                  <c:v>44267</c:v>
                </c:pt>
                <c:pt idx="381">
                  <c:v>44268</c:v>
                </c:pt>
                <c:pt idx="382">
                  <c:v>44269</c:v>
                </c:pt>
                <c:pt idx="383">
                  <c:v>44270</c:v>
                </c:pt>
                <c:pt idx="384">
                  <c:v>44271</c:v>
                </c:pt>
                <c:pt idx="385">
                  <c:v>44272</c:v>
                </c:pt>
                <c:pt idx="386">
                  <c:v>44273</c:v>
                </c:pt>
                <c:pt idx="387">
                  <c:v>44274</c:v>
                </c:pt>
                <c:pt idx="388">
                  <c:v>44275</c:v>
                </c:pt>
                <c:pt idx="389">
                  <c:v>44276</c:v>
                </c:pt>
                <c:pt idx="390">
                  <c:v>44277</c:v>
                </c:pt>
                <c:pt idx="391">
                  <c:v>44278</c:v>
                </c:pt>
                <c:pt idx="392">
                  <c:v>44279</c:v>
                </c:pt>
                <c:pt idx="393">
                  <c:v>44280</c:v>
                </c:pt>
                <c:pt idx="394">
                  <c:v>44281</c:v>
                </c:pt>
                <c:pt idx="395">
                  <c:v>44282</c:v>
                </c:pt>
                <c:pt idx="396">
                  <c:v>44283</c:v>
                </c:pt>
                <c:pt idx="397">
                  <c:v>44284</c:v>
                </c:pt>
                <c:pt idx="398">
                  <c:v>44285</c:v>
                </c:pt>
                <c:pt idx="399">
                  <c:v>44286</c:v>
                </c:pt>
                <c:pt idx="400">
                  <c:v>44287</c:v>
                </c:pt>
                <c:pt idx="401">
                  <c:v>44288</c:v>
                </c:pt>
                <c:pt idx="402">
                  <c:v>44289</c:v>
                </c:pt>
                <c:pt idx="403">
                  <c:v>44290</c:v>
                </c:pt>
                <c:pt idx="404">
                  <c:v>44291</c:v>
                </c:pt>
                <c:pt idx="405">
                  <c:v>44292</c:v>
                </c:pt>
                <c:pt idx="406">
                  <c:v>44293</c:v>
                </c:pt>
                <c:pt idx="407">
                  <c:v>44294</c:v>
                </c:pt>
                <c:pt idx="408">
                  <c:v>44295</c:v>
                </c:pt>
                <c:pt idx="409">
                  <c:v>44296</c:v>
                </c:pt>
                <c:pt idx="410">
                  <c:v>44297</c:v>
                </c:pt>
                <c:pt idx="411">
                  <c:v>44298</c:v>
                </c:pt>
                <c:pt idx="412">
                  <c:v>44299</c:v>
                </c:pt>
                <c:pt idx="413">
                  <c:v>44300</c:v>
                </c:pt>
                <c:pt idx="414">
                  <c:v>44301</c:v>
                </c:pt>
                <c:pt idx="415">
                  <c:v>44302</c:v>
                </c:pt>
                <c:pt idx="416">
                  <c:v>44303</c:v>
                </c:pt>
                <c:pt idx="417">
                  <c:v>44304</c:v>
                </c:pt>
                <c:pt idx="418">
                  <c:v>44305</c:v>
                </c:pt>
                <c:pt idx="419">
                  <c:v>44306</c:v>
                </c:pt>
                <c:pt idx="420">
                  <c:v>44307</c:v>
                </c:pt>
                <c:pt idx="421">
                  <c:v>44308</c:v>
                </c:pt>
                <c:pt idx="422">
                  <c:v>44309</c:v>
                </c:pt>
                <c:pt idx="423">
                  <c:v>44310</c:v>
                </c:pt>
                <c:pt idx="424">
                  <c:v>44311</c:v>
                </c:pt>
                <c:pt idx="425">
                  <c:v>44312</c:v>
                </c:pt>
                <c:pt idx="426">
                  <c:v>44313</c:v>
                </c:pt>
                <c:pt idx="427">
                  <c:v>44314</c:v>
                </c:pt>
                <c:pt idx="428">
                  <c:v>44315</c:v>
                </c:pt>
                <c:pt idx="429">
                  <c:v>44316</c:v>
                </c:pt>
                <c:pt idx="430">
                  <c:v>44317</c:v>
                </c:pt>
                <c:pt idx="431">
                  <c:v>44318</c:v>
                </c:pt>
                <c:pt idx="432">
                  <c:v>44319</c:v>
                </c:pt>
                <c:pt idx="433">
                  <c:v>44320</c:v>
                </c:pt>
                <c:pt idx="434">
                  <c:v>44321</c:v>
                </c:pt>
                <c:pt idx="435">
                  <c:v>44322</c:v>
                </c:pt>
                <c:pt idx="436">
                  <c:v>44323</c:v>
                </c:pt>
                <c:pt idx="437">
                  <c:v>44324</c:v>
                </c:pt>
                <c:pt idx="438">
                  <c:v>44325</c:v>
                </c:pt>
                <c:pt idx="439">
                  <c:v>44326</c:v>
                </c:pt>
                <c:pt idx="440">
                  <c:v>44327</c:v>
                </c:pt>
                <c:pt idx="441">
                  <c:v>44328</c:v>
                </c:pt>
                <c:pt idx="442">
                  <c:v>44329</c:v>
                </c:pt>
                <c:pt idx="443">
                  <c:v>44330</c:v>
                </c:pt>
                <c:pt idx="444">
                  <c:v>44331</c:v>
                </c:pt>
                <c:pt idx="445">
                  <c:v>44332</c:v>
                </c:pt>
                <c:pt idx="446">
                  <c:v>44333</c:v>
                </c:pt>
                <c:pt idx="447">
                  <c:v>44334</c:v>
                </c:pt>
                <c:pt idx="448">
                  <c:v>44335</c:v>
                </c:pt>
                <c:pt idx="449">
                  <c:v>44336</c:v>
                </c:pt>
                <c:pt idx="450">
                  <c:v>44337</c:v>
                </c:pt>
                <c:pt idx="451">
                  <c:v>44338</c:v>
                </c:pt>
                <c:pt idx="452">
                  <c:v>44339</c:v>
                </c:pt>
                <c:pt idx="453">
                  <c:v>44340</c:v>
                </c:pt>
                <c:pt idx="454">
                  <c:v>44341</c:v>
                </c:pt>
                <c:pt idx="455">
                  <c:v>44342</c:v>
                </c:pt>
                <c:pt idx="456">
                  <c:v>44343</c:v>
                </c:pt>
                <c:pt idx="457">
                  <c:v>44344</c:v>
                </c:pt>
                <c:pt idx="458">
                  <c:v>44345</c:v>
                </c:pt>
                <c:pt idx="459">
                  <c:v>44346</c:v>
                </c:pt>
                <c:pt idx="460">
                  <c:v>44347</c:v>
                </c:pt>
                <c:pt idx="461">
                  <c:v>44348</c:v>
                </c:pt>
                <c:pt idx="462">
                  <c:v>44349</c:v>
                </c:pt>
                <c:pt idx="463">
                  <c:v>44350</c:v>
                </c:pt>
                <c:pt idx="464">
                  <c:v>44351</c:v>
                </c:pt>
                <c:pt idx="465">
                  <c:v>44352</c:v>
                </c:pt>
                <c:pt idx="466">
                  <c:v>44353</c:v>
                </c:pt>
                <c:pt idx="467">
                  <c:v>44354</c:v>
                </c:pt>
                <c:pt idx="468">
                  <c:v>44355</c:v>
                </c:pt>
                <c:pt idx="469">
                  <c:v>44356</c:v>
                </c:pt>
                <c:pt idx="470">
                  <c:v>44357</c:v>
                </c:pt>
                <c:pt idx="471">
                  <c:v>44358</c:v>
                </c:pt>
                <c:pt idx="472">
                  <c:v>44359</c:v>
                </c:pt>
                <c:pt idx="473">
                  <c:v>44360</c:v>
                </c:pt>
                <c:pt idx="474">
                  <c:v>44361</c:v>
                </c:pt>
                <c:pt idx="475">
                  <c:v>44362</c:v>
                </c:pt>
                <c:pt idx="476">
                  <c:v>44363</c:v>
                </c:pt>
                <c:pt idx="477">
                  <c:v>44364</c:v>
                </c:pt>
                <c:pt idx="478">
                  <c:v>44365</c:v>
                </c:pt>
                <c:pt idx="479">
                  <c:v>44366</c:v>
                </c:pt>
                <c:pt idx="480">
                  <c:v>44367</c:v>
                </c:pt>
                <c:pt idx="481">
                  <c:v>44368</c:v>
                </c:pt>
                <c:pt idx="482">
                  <c:v>44369</c:v>
                </c:pt>
                <c:pt idx="483">
                  <c:v>44370</c:v>
                </c:pt>
                <c:pt idx="484">
                  <c:v>44371</c:v>
                </c:pt>
                <c:pt idx="485">
                  <c:v>44372</c:v>
                </c:pt>
                <c:pt idx="486">
                  <c:v>44373</c:v>
                </c:pt>
                <c:pt idx="487">
                  <c:v>44374</c:v>
                </c:pt>
                <c:pt idx="488">
                  <c:v>44375</c:v>
                </c:pt>
              </c:numCache>
            </c:numRef>
          </c:cat>
          <c:val>
            <c:numRef>
              <c:f>'owid-covid-data-1'!$N$12585:$N$13073</c:f>
              <c:numCache>
                <c:formatCode>General</c:formatCode>
                <c:ptCount val="489"/>
                <c:pt idx="3" formatCode="0">
                  <c:v>1.4285714285714286E-3</c:v>
                </c:pt>
                <c:pt idx="4" formatCode="0">
                  <c:v>1.9999999999999996E-3</c:v>
                </c:pt>
                <c:pt idx="5" formatCode="0">
                  <c:v>1.9999999999999996E-3</c:v>
                </c:pt>
                <c:pt idx="6" formatCode="0">
                  <c:v>8.0000000000000002E-3</c:v>
                </c:pt>
                <c:pt idx="7" formatCode="0">
                  <c:v>7.285714285714286E-3</c:v>
                </c:pt>
                <c:pt idx="8" formatCode="0">
                  <c:v>1.2E-2</c:v>
                </c:pt>
                <c:pt idx="9" formatCode="0">
                  <c:v>1.542857142857143E-2</c:v>
                </c:pt>
                <c:pt idx="10" formatCode="0">
                  <c:v>1.942857142857143E-2</c:v>
                </c:pt>
                <c:pt idx="11" formatCode="0">
                  <c:v>2.2857142857142857E-2</c:v>
                </c:pt>
                <c:pt idx="12" formatCode="0">
                  <c:v>3.2285714285714286E-2</c:v>
                </c:pt>
                <c:pt idx="13" formatCode="0">
                  <c:v>9.285714285714286E-2</c:v>
                </c:pt>
                <c:pt idx="14" formatCode="0">
                  <c:v>9.285714285714286E-2</c:v>
                </c:pt>
                <c:pt idx="15" formatCode="0">
                  <c:v>9.5571428571428571E-2</c:v>
                </c:pt>
                <c:pt idx="16" formatCode="0">
                  <c:v>0.11771428571428573</c:v>
                </c:pt>
                <c:pt idx="17" formatCode="0">
                  <c:v>0.19500000000000001</c:v>
                </c:pt>
                <c:pt idx="18" formatCode="0">
                  <c:v>0.22457142857142859</c:v>
                </c:pt>
                <c:pt idx="19" formatCode="0">
                  <c:v>0.38242857142857145</c:v>
                </c:pt>
                <c:pt idx="20" formatCode="0">
                  <c:v>0.43142857142857149</c:v>
                </c:pt>
                <c:pt idx="21" formatCode="0">
                  <c:v>0.58471428571428574</c:v>
                </c:pt>
                <c:pt idx="22" formatCode="0">
                  <c:v>0.93014285714285727</c:v>
                </c:pt>
                <c:pt idx="23" formatCode="0">
                  <c:v>1.1585714285714288</c:v>
                </c:pt>
                <c:pt idx="24" formatCode="0">
                  <c:v>1.2944285714285715</c:v>
                </c:pt>
                <c:pt idx="25" formatCode="0">
                  <c:v>1.4664285714285714</c:v>
                </c:pt>
                <c:pt idx="26" formatCode="0">
                  <c:v>1.5888571428571432</c:v>
                </c:pt>
                <c:pt idx="27" formatCode="0">
                  <c:v>1.7635714285714286</c:v>
                </c:pt>
                <c:pt idx="28" formatCode="0">
                  <c:v>1.9375714285714287</c:v>
                </c:pt>
                <c:pt idx="29" formatCode="0">
                  <c:v>1.8212857142857144</c:v>
                </c:pt>
                <c:pt idx="30" formatCode="0">
                  <c:v>1.7844285714285715</c:v>
                </c:pt>
                <c:pt idx="31" formatCode="0">
                  <c:v>2.3321428571428569</c:v>
                </c:pt>
                <c:pt idx="32" formatCode="0">
                  <c:v>2.8778571428571427</c:v>
                </c:pt>
                <c:pt idx="33" formatCode="0">
                  <c:v>3.4</c:v>
                </c:pt>
                <c:pt idx="34" formatCode="0">
                  <c:v>3.789857142857143</c:v>
                </c:pt>
                <c:pt idx="35" formatCode="0">
                  <c:v>4.3389999999999995</c:v>
                </c:pt>
                <c:pt idx="36" formatCode="0">
                  <c:v>4.6199999999999992</c:v>
                </c:pt>
                <c:pt idx="37" formatCode="0">
                  <c:v>5.0957142857142861</c:v>
                </c:pt>
                <c:pt idx="38" formatCode="0">
                  <c:v>5.589714285714285</c:v>
                </c:pt>
                <c:pt idx="39" formatCode="0">
                  <c:v>6.2732857142857137</c:v>
                </c:pt>
                <c:pt idx="40" formatCode="0">
                  <c:v>6.7531428571428567</c:v>
                </c:pt>
                <c:pt idx="41" formatCode="0">
                  <c:v>7.1119999999999992</c:v>
                </c:pt>
                <c:pt idx="42" formatCode="0">
                  <c:v>6.9674285714285711</c:v>
                </c:pt>
                <c:pt idx="43" formatCode="0">
                  <c:v>7.4344285714285707</c:v>
                </c:pt>
                <c:pt idx="44" formatCode="0">
                  <c:v>7.5735714285714284</c:v>
                </c:pt>
                <c:pt idx="45" formatCode="0">
                  <c:v>7.5460000000000003</c:v>
                </c:pt>
                <c:pt idx="46" formatCode="0">
                  <c:v>8.1657142857142855</c:v>
                </c:pt>
                <c:pt idx="47" formatCode="0">
                  <c:v>8.2887142857142866</c:v>
                </c:pt>
                <c:pt idx="48" formatCode="0">
                  <c:v>9.4387142857142852</c:v>
                </c:pt>
                <c:pt idx="49" formatCode="0">
                  <c:v>10.706999999999999</c:v>
                </c:pt>
                <c:pt idx="50" formatCode="0">
                  <c:v>11.063857142857144</c:v>
                </c:pt>
                <c:pt idx="51" formatCode="0">
                  <c:v>11.635857142857143</c:v>
                </c:pt>
                <c:pt idx="52" formatCode="0">
                  <c:v>11.974571428571426</c:v>
                </c:pt>
                <c:pt idx="53" formatCode="0">
                  <c:v>11.719142857142856</c:v>
                </c:pt>
                <c:pt idx="54" formatCode="0">
                  <c:v>13.180285714285715</c:v>
                </c:pt>
                <c:pt idx="55" formatCode="0">
                  <c:v>13.684285714285712</c:v>
                </c:pt>
                <c:pt idx="56" formatCode="0">
                  <c:v>15.233428571428572</c:v>
                </c:pt>
                <c:pt idx="57" formatCode="0">
                  <c:v>16.429714285714287</c:v>
                </c:pt>
                <c:pt idx="58" formatCode="0">
                  <c:v>17.946571428571428</c:v>
                </c:pt>
                <c:pt idx="59" formatCode="0">
                  <c:v>20.267285714285713</c:v>
                </c:pt>
                <c:pt idx="60" formatCode="0">
                  <c:v>22.802285714285713</c:v>
                </c:pt>
                <c:pt idx="61" formatCode="0">
                  <c:v>24.968428571428571</c:v>
                </c:pt>
                <c:pt idx="62" formatCode="0">
                  <c:v>25.645857142857142</c:v>
                </c:pt>
                <c:pt idx="63" formatCode="0">
                  <c:v>25.388428571428566</c:v>
                </c:pt>
                <c:pt idx="64" formatCode="0">
                  <c:v>26.027000000000005</c:v>
                </c:pt>
                <c:pt idx="65" formatCode="0">
                  <c:v>27.672285714285714</c:v>
                </c:pt>
                <c:pt idx="66" formatCode="0">
                  <c:v>28.375285714285717</c:v>
                </c:pt>
                <c:pt idx="67" formatCode="0">
                  <c:v>31.538142857142862</c:v>
                </c:pt>
                <c:pt idx="68" formatCode="0">
                  <c:v>32.653714285714287</c:v>
                </c:pt>
                <c:pt idx="69" formatCode="0">
                  <c:v>36.757428571428576</c:v>
                </c:pt>
                <c:pt idx="70" formatCode="0">
                  <c:v>39.626571428571431</c:v>
                </c:pt>
                <c:pt idx="71" formatCode="0">
                  <c:v>40.911571428571435</c:v>
                </c:pt>
                <c:pt idx="72" formatCode="0">
                  <c:v>40.979428571428571</c:v>
                </c:pt>
                <c:pt idx="73" formatCode="0">
                  <c:v>42.178999999999995</c:v>
                </c:pt>
                <c:pt idx="74" formatCode="0">
                  <c:v>42.694571428571429</c:v>
                </c:pt>
                <c:pt idx="75" formatCode="0">
                  <c:v>45.292857142857144</c:v>
                </c:pt>
                <c:pt idx="76" formatCode="0">
                  <c:v>49.328714285714284</c:v>
                </c:pt>
                <c:pt idx="77" formatCode="0">
                  <c:v>52.052571428571426</c:v>
                </c:pt>
                <c:pt idx="78" formatCode="0">
                  <c:v>52.678285714285714</c:v>
                </c:pt>
                <c:pt idx="79" formatCode="0">
                  <c:v>57.646999999999998</c:v>
                </c:pt>
                <c:pt idx="80" formatCode="0">
                  <c:v>62.954428571428572</c:v>
                </c:pt>
                <c:pt idx="81" formatCode="0">
                  <c:v>68.177142857142854</c:v>
                </c:pt>
                <c:pt idx="82" formatCode="0">
                  <c:v>71.860142857142861</c:v>
                </c:pt>
                <c:pt idx="83" formatCode="0">
                  <c:v>74.33142857142856</c:v>
                </c:pt>
                <c:pt idx="84" formatCode="0">
                  <c:v>76.541285714285706</c:v>
                </c:pt>
                <c:pt idx="85" formatCode="0">
                  <c:v>82.081857142857146</c:v>
                </c:pt>
                <c:pt idx="86" formatCode="0">
                  <c:v>80.333714285714294</c:v>
                </c:pt>
                <c:pt idx="87" formatCode="0">
                  <c:v>80.203999999999994</c:v>
                </c:pt>
                <c:pt idx="88" formatCode="0">
                  <c:v>80.812142857142845</c:v>
                </c:pt>
                <c:pt idx="89" formatCode="0">
                  <c:v>86.127714285714291</c:v>
                </c:pt>
                <c:pt idx="90" formatCode="0">
                  <c:v>90.244285714285724</c:v>
                </c:pt>
                <c:pt idx="91" formatCode="0">
                  <c:v>101.51242857142857</c:v>
                </c:pt>
                <c:pt idx="92" formatCode="0">
                  <c:v>101.913</c:v>
                </c:pt>
                <c:pt idx="93" formatCode="0">
                  <c:v>101.8532857142857</c:v>
                </c:pt>
                <c:pt idx="94" formatCode="0">
                  <c:v>110.32957142857141</c:v>
                </c:pt>
                <c:pt idx="95" formatCode="0">
                  <c:v>115.72914285714285</c:v>
                </c:pt>
                <c:pt idx="96" formatCode="0">
                  <c:v>118.75885714285717</c:v>
                </c:pt>
                <c:pt idx="97" formatCode="0">
                  <c:v>121.38128571428572</c:v>
                </c:pt>
                <c:pt idx="98" formatCode="0">
                  <c:v>117.215</c:v>
                </c:pt>
                <c:pt idx="99" formatCode="0">
                  <c:v>118.8972857142857</c:v>
                </c:pt>
                <c:pt idx="100" formatCode="0">
                  <c:v>121.62314285714285</c:v>
                </c:pt>
                <c:pt idx="101" formatCode="0">
                  <c:v>123.74357142857141</c:v>
                </c:pt>
                <c:pt idx="102" formatCode="0">
                  <c:v>126.62</c:v>
                </c:pt>
                <c:pt idx="103" formatCode="0">
                  <c:v>126.27514285714285</c:v>
                </c:pt>
                <c:pt idx="104" formatCode="0">
                  <c:v>123.01685714285715</c:v>
                </c:pt>
                <c:pt idx="105" formatCode="0">
                  <c:v>119.40714285714287</c:v>
                </c:pt>
                <c:pt idx="106" formatCode="0">
                  <c:v>118.196</c:v>
                </c:pt>
                <c:pt idx="107" formatCode="0">
                  <c:v>121.55171428571428</c:v>
                </c:pt>
                <c:pt idx="108" formatCode="0">
                  <c:v>123.45171428571429</c:v>
                </c:pt>
                <c:pt idx="109" formatCode="0">
                  <c:v>122.96457142857143</c:v>
                </c:pt>
                <c:pt idx="110" formatCode="0">
                  <c:v>117.82514285714286</c:v>
                </c:pt>
                <c:pt idx="111" formatCode="0">
                  <c:v>137.17371428571428</c:v>
                </c:pt>
                <c:pt idx="112" formatCode="0">
                  <c:v>145.88528571428574</c:v>
                </c:pt>
                <c:pt idx="113" formatCode="0">
                  <c:v>144.97928571428571</c:v>
                </c:pt>
                <c:pt idx="114" formatCode="0">
                  <c:v>146.64742857142855</c:v>
                </c:pt>
                <c:pt idx="115" formatCode="0">
                  <c:v>149.68385714285711</c:v>
                </c:pt>
                <c:pt idx="116" formatCode="0">
                  <c:v>156.76557142857141</c:v>
                </c:pt>
                <c:pt idx="117" formatCode="0">
                  <c:v>168.00142857142856</c:v>
                </c:pt>
                <c:pt idx="118" formatCode="0">
                  <c:v>162.68457142857142</c:v>
                </c:pt>
                <c:pt idx="119" formatCode="0">
                  <c:v>165.39100000000002</c:v>
                </c:pt>
                <c:pt idx="120" formatCode="0">
                  <c:v>175.28</c:v>
                </c:pt>
                <c:pt idx="121" formatCode="0">
                  <c:v>175.9002857142857</c:v>
                </c:pt>
                <c:pt idx="122" formatCode="0">
                  <c:v>172.14342857142856</c:v>
                </c:pt>
                <c:pt idx="123" formatCode="0">
                  <c:v>174.82300000000001</c:v>
                </c:pt>
                <c:pt idx="124" formatCode="0">
                  <c:v>180.6177142857143</c:v>
                </c:pt>
                <c:pt idx="125" formatCode="0">
                  <c:v>177.50128571428573</c:v>
                </c:pt>
                <c:pt idx="126" formatCode="0">
                  <c:v>176.98371428571429</c:v>
                </c:pt>
                <c:pt idx="127" formatCode="0">
                  <c:v>174.00985714285713</c:v>
                </c:pt>
                <c:pt idx="128" formatCode="0">
                  <c:v>171.44057142857145</c:v>
                </c:pt>
                <c:pt idx="129" formatCode="0">
                  <c:v>179.14185714285713</c:v>
                </c:pt>
                <c:pt idx="130" formatCode="0">
                  <c:v>177.70285714285714</c:v>
                </c:pt>
                <c:pt idx="131" formatCode="0">
                  <c:v>174.01585714285713</c:v>
                </c:pt>
                <c:pt idx="132" formatCode="0">
                  <c:v>175.91442857142857</c:v>
                </c:pt>
                <c:pt idx="133" formatCode="0">
                  <c:v>176.6537142857143</c:v>
                </c:pt>
                <c:pt idx="134" formatCode="0">
                  <c:v>175.83371428571428</c:v>
                </c:pt>
                <c:pt idx="135" formatCode="0">
                  <c:v>175.87200000000001</c:v>
                </c:pt>
                <c:pt idx="136" formatCode="0">
                  <c:v>173.55471428571428</c:v>
                </c:pt>
                <c:pt idx="137" formatCode="0">
                  <c:v>170.43157142857143</c:v>
                </c:pt>
                <c:pt idx="138" formatCode="0">
                  <c:v>172.30257142857141</c:v>
                </c:pt>
                <c:pt idx="139" formatCode="0">
                  <c:v>164.99642857142857</c:v>
                </c:pt>
                <c:pt idx="140" formatCode="0">
                  <c:v>157.94571428571427</c:v>
                </c:pt>
                <c:pt idx="141" formatCode="0">
                  <c:v>157.07071428571427</c:v>
                </c:pt>
                <c:pt idx="142" formatCode="0">
                  <c:v>157.05114285714285</c:v>
                </c:pt>
                <c:pt idx="143" formatCode="0">
                  <c:v>156.48057142857141</c:v>
                </c:pt>
                <c:pt idx="144" formatCode="0">
                  <c:v>175.25585714285714</c:v>
                </c:pt>
                <c:pt idx="145" formatCode="0">
                  <c:v>185.04014285714285</c:v>
                </c:pt>
                <c:pt idx="146" formatCode="0">
                  <c:v>199.63371428571426</c:v>
                </c:pt>
                <c:pt idx="147" formatCode="0">
                  <c:v>214.83271428571427</c:v>
                </c:pt>
                <c:pt idx="148" formatCode="0">
                  <c:v>215.53771428571426</c:v>
                </c:pt>
                <c:pt idx="149" formatCode="0">
                  <c:v>217.57214285714284</c:v>
                </c:pt>
                <c:pt idx="150" formatCode="0">
                  <c:v>217.44314285714285</c:v>
                </c:pt>
                <c:pt idx="151" formatCode="0">
                  <c:v>218.25899999999999</c:v>
                </c:pt>
                <c:pt idx="152" formatCode="0">
                  <c:v>216.83142857142857</c:v>
                </c:pt>
                <c:pt idx="153" formatCode="0">
                  <c:v>214.47371428571429</c:v>
                </c:pt>
                <c:pt idx="154" formatCode="0">
                  <c:v>210.60599999999999</c:v>
                </c:pt>
                <c:pt idx="155" formatCode="0">
                  <c:v>211.42728571428572</c:v>
                </c:pt>
                <c:pt idx="156" formatCode="0">
                  <c:v>206.9627142857143</c:v>
                </c:pt>
                <c:pt idx="157" formatCode="0">
                  <c:v>214.21242857142855</c:v>
                </c:pt>
                <c:pt idx="158" formatCode="0">
                  <c:v>206.19985714285716</c:v>
                </c:pt>
                <c:pt idx="159" formatCode="0">
                  <c:v>203.04242857142859</c:v>
                </c:pt>
                <c:pt idx="160" formatCode="0">
                  <c:v>201.59542857142856</c:v>
                </c:pt>
                <c:pt idx="161" formatCode="0">
                  <c:v>204.67214285714286</c:v>
                </c:pt>
                <c:pt idx="162" formatCode="0">
                  <c:v>202.797</c:v>
                </c:pt>
                <c:pt idx="163" formatCode="0">
                  <c:v>206.43085714285715</c:v>
                </c:pt>
                <c:pt idx="164" formatCode="0">
                  <c:v>206.80514285714284</c:v>
                </c:pt>
                <c:pt idx="165" formatCode="0">
                  <c:v>205.46299999999999</c:v>
                </c:pt>
                <c:pt idx="166" formatCode="0">
                  <c:v>210.13528571428569</c:v>
                </c:pt>
                <c:pt idx="167" formatCode="0">
                  <c:v>210.41357142857143</c:v>
                </c:pt>
                <c:pt idx="168" formatCode="0">
                  <c:v>204.77214285714285</c:v>
                </c:pt>
                <c:pt idx="169" formatCode="0">
                  <c:v>204.83328571428572</c:v>
                </c:pt>
                <c:pt idx="170" formatCode="0">
                  <c:v>203.03557142857144</c:v>
                </c:pt>
                <c:pt idx="171" formatCode="0">
                  <c:v>200.09457142857147</c:v>
                </c:pt>
                <c:pt idx="172" formatCode="0">
                  <c:v>196.15828571428574</c:v>
                </c:pt>
                <c:pt idx="173" formatCode="0">
                  <c:v>186.233</c:v>
                </c:pt>
                <c:pt idx="174" formatCode="0">
                  <c:v>172.59714285714284</c:v>
                </c:pt>
                <c:pt idx="175" formatCode="0">
                  <c:v>178.28028571428572</c:v>
                </c:pt>
                <c:pt idx="176" formatCode="0">
                  <c:v>178.49542857142856</c:v>
                </c:pt>
                <c:pt idx="177" formatCode="0">
                  <c:v>176.95299999999997</c:v>
                </c:pt>
                <c:pt idx="178" formatCode="0">
                  <c:v>176.51614285714285</c:v>
                </c:pt>
                <c:pt idx="179" formatCode="0">
                  <c:v>175.07985714285715</c:v>
                </c:pt>
                <c:pt idx="180" formatCode="0">
                  <c:v>174.34871428571429</c:v>
                </c:pt>
                <c:pt idx="181" formatCode="0">
                  <c:v>183.12414285714289</c:v>
                </c:pt>
                <c:pt idx="182" formatCode="0">
                  <c:v>177.28914285714285</c:v>
                </c:pt>
                <c:pt idx="183" formatCode="0">
                  <c:v>172.40771428571429</c:v>
                </c:pt>
                <c:pt idx="184" formatCode="0">
                  <c:v>191.81942857142857</c:v>
                </c:pt>
                <c:pt idx="185" formatCode="0">
                  <c:v>188.81185714285715</c:v>
                </c:pt>
                <c:pt idx="186" formatCode="0">
                  <c:v>188.65928571428572</c:v>
                </c:pt>
                <c:pt idx="187" formatCode="0">
                  <c:v>188.34871428571429</c:v>
                </c:pt>
                <c:pt idx="188" formatCode="0">
                  <c:v>192.88585714285713</c:v>
                </c:pt>
                <c:pt idx="189" formatCode="0">
                  <c:v>186.06357142857141</c:v>
                </c:pt>
                <c:pt idx="190" formatCode="0">
                  <c:v>184.96342857142855</c:v>
                </c:pt>
                <c:pt idx="191" formatCode="0">
                  <c:v>160.97814285714284</c:v>
                </c:pt>
                <c:pt idx="192" formatCode="0">
                  <c:v>141.90457142857144</c:v>
                </c:pt>
                <c:pt idx="193" formatCode="0">
                  <c:v>134.43242857142857</c:v>
                </c:pt>
                <c:pt idx="194" formatCode="0">
                  <c:v>132.27100000000002</c:v>
                </c:pt>
                <c:pt idx="195" formatCode="0">
                  <c:v>127.93942857142858</c:v>
                </c:pt>
                <c:pt idx="196" formatCode="0">
                  <c:v>129.50128571428573</c:v>
                </c:pt>
                <c:pt idx="197" formatCode="0">
                  <c:v>129.6672857142857</c:v>
                </c:pt>
                <c:pt idx="198" formatCode="0">
                  <c:v>132.94842857142856</c:v>
                </c:pt>
                <c:pt idx="199" formatCode="0">
                  <c:v>147.98542857142857</c:v>
                </c:pt>
                <c:pt idx="200" formatCode="0">
                  <c:v>148.66014285714286</c:v>
                </c:pt>
                <c:pt idx="201" formatCode="0">
                  <c:v>145.80114285714285</c:v>
                </c:pt>
                <c:pt idx="202" formatCode="0">
                  <c:v>143.166</c:v>
                </c:pt>
                <c:pt idx="203" formatCode="0">
                  <c:v>142.85285714285715</c:v>
                </c:pt>
                <c:pt idx="204" formatCode="0">
                  <c:v>143.9422857142857</c:v>
                </c:pt>
                <c:pt idx="205" formatCode="0">
                  <c:v>142.77014285714284</c:v>
                </c:pt>
                <c:pt idx="206" formatCode="0">
                  <c:v>140.53285714285713</c:v>
                </c:pt>
                <c:pt idx="207" formatCode="0">
                  <c:v>115.78685714285713</c:v>
                </c:pt>
                <c:pt idx="208" formatCode="0">
                  <c:v>135.97285714285715</c:v>
                </c:pt>
                <c:pt idx="209" formatCode="0">
                  <c:v>130.67271428571431</c:v>
                </c:pt>
                <c:pt idx="210" formatCode="0">
                  <c:v>127.52800000000001</c:v>
                </c:pt>
                <c:pt idx="211" formatCode="0">
                  <c:v>126.13614285714286</c:v>
                </c:pt>
                <c:pt idx="212" formatCode="0">
                  <c:v>125.96414285714285</c:v>
                </c:pt>
                <c:pt idx="213" formatCode="0">
                  <c:v>125.11328571428571</c:v>
                </c:pt>
                <c:pt idx="214" formatCode="0">
                  <c:v>147.56957142857144</c:v>
                </c:pt>
                <c:pt idx="215" formatCode="0">
                  <c:v>127.28542857142858</c:v>
                </c:pt>
                <c:pt idx="216" formatCode="0">
                  <c:v>105.83871428571426</c:v>
                </c:pt>
                <c:pt idx="217" formatCode="0">
                  <c:v>126.91728571428573</c:v>
                </c:pt>
                <c:pt idx="218" formatCode="0">
                  <c:v>122.97757142857142</c:v>
                </c:pt>
                <c:pt idx="219" formatCode="0">
                  <c:v>122.16500000000001</c:v>
                </c:pt>
                <c:pt idx="220" formatCode="0">
                  <c:v>128.7837142857143</c:v>
                </c:pt>
                <c:pt idx="221" formatCode="0">
                  <c:v>127.53357142857142</c:v>
                </c:pt>
                <c:pt idx="222" formatCode="0">
                  <c:v>121.88342857142857</c:v>
                </c:pt>
                <c:pt idx="223" formatCode="0">
                  <c:v>140.328</c:v>
                </c:pt>
                <c:pt idx="224" formatCode="0">
                  <c:v>118.15457142857143</c:v>
                </c:pt>
                <c:pt idx="225" formatCode="0">
                  <c:v>120.7662857142857</c:v>
                </c:pt>
                <c:pt idx="226" formatCode="0">
                  <c:v>118.40257142857141</c:v>
                </c:pt>
                <c:pt idx="227" formatCode="0">
                  <c:v>97.106999999999985</c:v>
                </c:pt>
                <c:pt idx="228" formatCode="0">
                  <c:v>94.205000000000013</c:v>
                </c:pt>
                <c:pt idx="229" formatCode="0">
                  <c:v>94.724428571428575</c:v>
                </c:pt>
                <c:pt idx="230" formatCode="0">
                  <c:v>97.056571428571417</c:v>
                </c:pt>
                <c:pt idx="231" formatCode="0">
                  <c:v>95.250714285714281</c:v>
                </c:pt>
                <c:pt idx="232" formatCode="0">
                  <c:v>86.955857142857141</c:v>
                </c:pt>
                <c:pt idx="233" formatCode="0">
                  <c:v>99.0102857142857</c:v>
                </c:pt>
                <c:pt idx="234" formatCode="0">
                  <c:v>107.752</c:v>
                </c:pt>
                <c:pt idx="235" formatCode="0">
                  <c:v>106.12757142857144</c:v>
                </c:pt>
                <c:pt idx="236" formatCode="0">
                  <c:v>103.66442857142859</c:v>
                </c:pt>
                <c:pt idx="237" formatCode="0">
                  <c:v>103.06757142857143</c:v>
                </c:pt>
                <c:pt idx="238" formatCode="0">
                  <c:v>105.02814285714285</c:v>
                </c:pt>
                <c:pt idx="239" formatCode="0">
                  <c:v>114.09657142857144</c:v>
                </c:pt>
                <c:pt idx="240" formatCode="0">
                  <c:v>106.94628571428572</c:v>
                </c:pt>
                <c:pt idx="241" formatCode="0">
                  <c:v>111.35514285714285</c:v>
                </c:pt>
                <c:pt idx="242" formatCode="0">
                  <c:v>113.91642857142857</c:v>
                </c:pt>
                <c:pt idx="243" formatCode="0">
                  <c:v>114.75514285714284</c:v>
                </c:pt>
                <c:pt idx="244" formatCode="0">
                  <c:v>109.55057142857143</c:v>
                </c:pt>
                <c:pt idx="245" formatCode="0">
                  <c:v>104.15228571428572</c:v>
                </c:pt>
                <c:pt idx="246" formatCode="0">
                  <c:v>101.87185714285714</c:v>
                </c:pt>
                <c:pt idx="247" formatCode="0">
                  <c:v>97.016142857142867</c:v>
                </c:pt>
                <c:pt idx="248" formatCode="0">
                  <c:v>84.956285714285727</c:v>
                </c:pt>
                <c:pt idx="249" formatCode="0">
                  <c:v>81.82914285714287</c:v>
                </c:pt>
                <c:pt idx="250" formatCode="0">
                  <c:v>64.283857142857144</c:v>
                </c:pt>
                <c:pt idx="251" formatCode="0">
                  <c:v>76.968714285714285</c:v>
                </c:pt>
                <c:pt idx="252" formatCode="0">
                  <c:v>79.275999999999996</c:v>
                </c:pt>
                <c:pt idx="253" formatCode="0">
                  <c:v>79.581142857142865</c:v>
                </c:pt>
                <c:pt idx="254" formatCode="0">
                  <c:v>81.204857142857151</c:v>
                </c:pt>
                <c:pt idx="255" formatCode="0">
                  <c:v>89.357285714285709</c:v>
                </c:pt>
                <c:pt idx="256" formatCode="0">
                  <c:v>105.94357142857143</c:v>
                </c:pt>
                <c:pt idx="257" formatCode="0">
                  <c:v>128.74185714285713</c:v>
                </c:pt>
                <c:pt idx="258" formatCode="0">
                  <c:v>120.61914285714286</c:v>
                </c:pt>
                <c:pt idx="259" formatCode="0">
                  <c:v>131.32342857142856</c:v>
                </c:pt>
                <c:pt idx="260" formatCode="0">
                  <c:v>133.72942857142857</c:v>
                </c:pt>
                <c:pt idx="261" formatCode="0">
                  <c:v>135.3787142857143</c:v>
                </c:pt>
                <c:pt idx="262" formatCode="0">
                  <c:v>142.98728571428572</c:v>
                </c:pt>
                <c:pt idx="263" formatCode="0">
                  <c:v>133.19900000000001</c:v>
                </c:pt>
                <c:pt idx="264" formatCode="0">
                  <c:v>134.54057142857144</c:v>
                </c:pt>
                <c:pt idx="265" formatCode="0">
                  <c:v>140.809</c:v>
                </c:pt>
                <c:pt idx="266" formatCode="0">
                  <c:v>136.98814285714286</c:v>
                </c:pt>
                <c:pt idx="267" formatCode="0">
                  <c:v>139.99985714285714</c:v>
                </c:pt>
                <c:pt idx="268" formatCode="0">
                  <c:v>141.90585714285714</c:v>
                </c:pt>
                <c:pt idx="269" formatCode="0">
                  <c:v>139.08714285714285</c:v>
                </c:pt>
                <c:pt idx="270" formatCode="0">
                  <c:v>148.36657142857143</c:v>
                </c:pt>
                <c:pt idx="271" formatCode="0">
                  <c:v>149.50642857142859</c:v>
                </c:pt>
                <c:pt idx="272" formatCode="0">
                  <c:v>146.63871428571429</c:v>
                </c:pt>
                <c:pt idx="273" formatCode="0">
                  <c:v>159.60999999999999</c:v>
                </c:pt>
                <c:pt idx="274" formatCode="0">
                  <c:v>163.54357142857143</c:v>
                </c:pt>
                <c:pt idx="275" formatCode="0">
                  <c:v>166.85757142857142</c:v>
                </c:pt>
                <c:pt idx="276" formatCode="0">
                  <c:v>180.17085714285713</c:v>
                </c:pt>
                <c:pt idx="277" formatCode="0">
                  <c:v>181.49157142857143</c:v>
                </c:pt>
                <c:pt idx="278" formatCode="0">
                  <c:v>190.10757142857142</c:v>
                </c:pt>
                <c:pt idx="279" formatCode="0">
                  <c:v>198.6792857142857</c:v>
                </c:pt>
                <c:pt idx="280" formatCode="0">
                  <c:v>192.82342857142856</c:v>
                </c:pt>
                <c:pt idx="281" formatCode="0">
                  <c:v>194.09714285714287</c:v>
                </c:pt>
                <c:pt idx="282" formatCode="0">
                  <c:v>193.5817142857143</c:v>
                </c:pt>
                <c:pt idx="283" formatCode="0">
                  <c:v>193.702</c:v>
                </c:pt>
                <c:pt idx="284" formatCode="0">
                  <c:v>196.11471428571431</c:v>
                </c:pt>
                <c:pt idx="285" formatCode="0">
                  <c:v>198.07257142857139</c:v>
                </c:pt>
                <c:pt idx="286" formatCode="0">
                  <c:v>203.14271428571425</c:v>
                </c:pt>
                <c:pt idx="287" formatCode="0">
                  <c:v>203.607</c:v>
                </c:pt>
                <c:pt idx="288" formatCode="0">
                  <c:v>200.55699999999999</c:v>
                </c:pt>
                <c:pt idx="289" formatCode="0">
                  <c:v>203.79771428571425</c:v>
                </c:pt>
                <c:pt idx="290" formatCode="0">
                  <c:v>198.2872857142857</c:v>
                </c:pt>
                <c:pt idx="291" formatCode="0">
                  <c:v>209.79400000000001</c:v>
                </c:pt>
                <c:pt idx="292" formatCode="0">
                  <c:v>220.86914285714286</c:v>
                </c:pt>
                <c:pt idx="293" formatCode="0">
                  <c:v>219.60300000000001</c:v>
                </c:pt>
                <c:pt idx="294" formatCode="0">
                  <c:v>223.82171428571425</c:v>
                </c:pt>
                <c:pt idx="295" formatCode="0">
                  <c:v>226.2547142857143</c:v>
                </c:pt>
                <c:pt idx="296" formatCode="0">
                  <c:v>226.13785714285714</c:v>
                </c:pt>
                <c:pt idx="297" formatCode="0">
                  <c:v>234.41328571428571</c:v>
                </c:pt>
                <c:pt idx="298" formatCode="0">
                  <c:v>218.3652857142857</c:v>
                </c:pt>
                <c:pt idx="299" formatCode="0">
                  <c:v>210.70485714285715</c:v>
                </c:pt>
                <c:pt idx="300" formatCode="0">
                  <c:v>191.93428571428572</c:v>
                </c:pt>
                <c:pt idx="301" formatCode="0">
                  <c:v>169.80199999999996</c:v>
                </c:pt>
                <c:pt idx="302" formatCode="0">
                  <c:v>165.12028571428573</c:v>
                </c:pt>
                <c:pt idx="303" formatCode="0">
                  <c:v>162.1152857142857</c:v>
                </c:pt>
                <c:pt idx="304" formatCode="0">
                  <c:v>164.4782857142857</c:v>
                </c:pt>
                <c:pt idx="305" formatCode="0">
                  <c:v>170.49542857142856</c:v>
                </c:pt>
                <c:pt idx="306" formatCode="0">
                  <c:v>169.38314285714287</c:v>
                </c:pt>
                <c:pt idx="307" formatCode="0">
                  <c:v>169.37642857142856</c:v>
                </c:pt>
                <c:pt idx="308" formatCode="0">
                  <c:v>168.42271428571431</c:v>
                </c:pt>
                <c:pt idx="309" formatCode="0">
                  <c:v>167.65785714285715</c:v>
                </c:pt>
                <c:pt idx="310" formatCode="0">
                  <c:v>167.29371428571429</c:v>
                </c:pt>
                <c:pt idx="311" formatCode="0">
                  <c:v>165.90242857142857</c:v>
                </c:pt>
                <c:pt idx="312" formatCode="0">
                  <c:v>171.13200000000001</c:v>
                </c:pt>
                <c:pt idx="313" formatCode="0">
                  <c:v>192.01357142857142</c:v>
                </c:pt>
                <c:pt idx="314" formatCode="0">
                  <c:v>210.44871428571426</c:v>
                </c:pt>
                <c:pt idx="315" formatCode="0">
                  <c:v>241.6755714285714</c:v>
                </c:pt>
                <c:pt idx="316" formatCode="0">
                  <c:v>250.0435714285714</c:v>
                </c:pt>
                <c:pt idx="317" formatCode="0">
                  <c:v>253.95228571428567</c:v>
                </c:pt>
                <c:pt idx="318" formatCode="0">
                  <c:v>258.91028571428575</c:v>
                </c:pt>
                <c:pt idx="319" formatCode="0">
                  <c:v>257.20914285714287</c:v>
                </c:pt>
                <c:pt idx="320" formatCode="0">
                  <c:v>243.71042857142857</c:v>
                </c:pt>
                <c:pt idx="321" formatCode="0">
                  <c:v>255.24542857142856</c:v>
                </c:pt>
                <c:pt idx="322" formatCode="0">
                  <c:v>254.75957142857141</c:v>
                </c:pt>
                <c:pt idx="323" formatCode="0">
                  <c:v>256.9425714285714</c:v>
                </c:pt>
                <c:pt idx="324" formatCode="0">
                  <c:v>255.49700000000001</c:v>
                </c:pt>
                <c:pt idx="325" formatCode="0">
                  <c:v>254.1991428571429</c:v>
                </c:pt>
                <c:pt idx="326" formatCode="0">
                  <c:v>256.54214285714289</c:v>
                </c:pt>
                <c:pt idx="327" formatCode="0">
                  <c:v>250.73600000000002</c:v>
                </c:pt>
                <c:pt idx="328" formatCode="0">
                  <c:v>242.23685714285713</c:v>
                </c:pt>
                <c:pt idx="329" formatCode="0">
                  <c:v>242.75228571428565</c:v>
                </c:pt>
                <c:pt idx="330" formatCode="0">
                  <c:v>239.58199999999997</c:v>
                </c:pt>
                <c:pt idx="331" formatCode="0">
                  <c:v>241.6957142857143</c:v>
                </c:pt>
                <c:pt idx="332" formatCode="0">
                  <c:v>241.60771428571431</c:v>
                </c:pt>
                <c:pt idx="333" formatCode="0">
                  <c:v>241.02628571428571</c:v>
                </c:pt>
                <c:pt idx="334" formatCode="0">
                  <c:v>242.83557142857146</c:v>
                </c:pt>
                <c:pt idx="335" formatCode="0">
                  <c:v>245.03585714285711</c:v>
                </c:pt>
                <c:pt idx="336" formatCode="0">
                  <c:v>242.43357142857141</c:v>
                </c:pt>
                <c:pt idx="337" formatCode="0">
                  <c:v>242.05257142857141</c:v>
                </c:pt>
                <c:pt idx="338" formatCode="0">
                  <c:v>240.55714285714288</c:v>
                </c:pt>
                <c:pt idx="339" formatCode="0">
                  <c:v>235.26985714285712</c:v>
                </c:pt>
                <c:pt idx="340" formatCode="0">
                  <c:v>230.21714285714285</c:v>
                </c:pt>
                <c:pt idx="341" formatCode="0">
                  <c:v>226.89842857142852</c:v>
                </c:pt>
                <c:pt idx="342" formatCode="0">
                  <c:v>220.88071428571425</c:v>
                </c:pt>
                <c:pt idx="343" formatCode="0">
                  <c:v>181.58957142857139</c:v>
                </c:pt>
                <c:pt idx="344" formatCode="0">
                  <c:v>215.00471428571427</c:v>
                </c:pt>
                <c:pt idx="345" formatCode="0">
                  <c:v>198.47757142857139</c:v>
                </c:pt>
                <c:pt idx="346" formatCode="0">
                  <c:v>212.47642857142858</c:v>
                </c:pt>
                <c:pt idx="347" formatCode="0">
                  <c:v>214.89599999999999</c:v>
                </c:pt>
                <c:pt idx="348" formatCode="0">
                  <c:v>213.4637142857143</c:v>
                </c:pt>
                <c:pt idx="349" formatCode="0">
                  <c:v>213.91671428571428</c:v>
                </c:pt>
                <c:pt idx="350" formatCode="0">
                  <c:v>243.68928571428569</c:v>
                </c:pt>
                <c:pt idx="351" formatCode="0">
                  <c:v>208.25985714285713</c:v>
                </c:pt>
                <c:pt idx="352" formatCode="0">
                  <c:v>229.89885714285714</c:v>
                </c:pt>
                <c:pt idx="353" formatCode="0">
                  <c:v>216.68971428571427</c:v>
                </c:pt>
                <c:pt idx="354" formatCode="0">
                  <c:v>214.78357142857143</c:v>
                </c:pt>
                <c:pt idx="355" formatCode="0">
                  <c:v>212.85942857142859</c:v>
                </c:pt>
                <c:pt idx="356" formatCode="0">
                  <c:v>214.22771428571426</c:v>
                </c:pt>
                <c:pt idx="357" formatCode="0">
                  <c:v>221.37928571428571</c:v>
                </c:pt>
                <c:pt idx="358" formatCode="0">
                  <c:v>224.24714285714285</c:v>
                </c:pt>
                <c:pt idx="359" formatCode="0">
                  <c:v>220.74485714285714</c:v>
                </c:pt>
                <c:pt idx="360" formatCode="0">
                  <c:v>225.74785714285716</c:v>
                </c:pt>
                <c:pt idx="361" formatCode="0">
                  <c:v>232.34914285714285</c:v>
                </c:pt>
                <c:pt idx="362" formatCode="0">
                  <c:v>241.83828571428575</c:v>
                </c:pt>
                <c:pt idx="363" formatCode="0">
                  <c:v>249.62571428571431</c:v>
                </c:pt>
                <c:pt idx="364" formatCode="0">
                  <c:v>254.10314285714284</c:v>
                </c:pt>
                <c:pt idx="365" formatCode="0">
                  <c:v>257.4641428571428</c:v>
                </c:pt>
                <c:pt idx="366" formatCode="0">
                  <c:v>263.34899999999999</c:v>
                </c:pt>
                <c:pt idx="367" formatCode="0">
                  <c:v>261.47385714285713</c:v>
                </c:pt>
                <c:pt idx="368" formatCode="0">
                  <c:v>264.91214285714284</c:v>
                </c:pt>
                <c:pt idx="369" formatCode="0">
                  <c:v>271.03071428571428</c:v>
                </c:pt>
                <c:pt idx="370" formatCode="0">
                  <c:v>277.97057142857142</c:v>
                </c:pt>
                <c:pt idx="371" formatCode="0">
                  <c:v>283.35185714285711</c:v>
                </c:pt>
                <c:pt idx="372" formatCode="0">
                  <c:v>314.59085714285715</c:v>
                </c:pt>
                <c:pt idx="373" formatCode="0">
                  <c:v>312.29157142857144</c:v>
                </c:pt>
                <c:pt idx="374" formatCode="0">
                  <c:v>319.57628571428569</c:v>
                </c:pt>
                <c:pt idx="375" formatCode="0">
                  <c:v>325.06857142857143</c:v>
                </c:pt>
                <c:pt idx="376" formatCode="0">
                  <c:v>325.27699999999999</c:v>
                </c:pt>
                <c:pt idx="377" formatCode="0">
                  <c:v>332.11071428571421</c:v>
                </c:pt>
                <c:pt idx="378" formatCode="0">
                  <c:v>336.52571428571434</c:v>
                </c:pt>
                <c:pt idx="379" formatCode="0">
                  <c:v>311.863</c:v>
                </c:pt>
                <c:pt idx="380" formatCode="0">
                  <c:v>314.49628571428565</c:v>
                </c:pt>
                <c:pt idx="381" formatCode="0">
                  <c:v>323.34214285714285</c:v>
                </c:pt>
                <c:pt idx="382" formatCode="0">
                  <c:v>330.34999999999997</c:v>
                </c:pt>
                <c:pt idx="383" formatCode="0">
                  <c:v>338.12600000000003</c:v>
                </c:pt>
                <c:pt idx="384" formatCode="0">
                  <c:v>341.42399999999998</c:v>
                </c:pt>
                <c:pt idx="385" formatCode="0">
                  <c:v>343.36685714285716</c:v>
                </c:pt>
                <c:pt idx="386" formatCode="0">
                  <c:v>346.02971428571431</c:v>
                </c:pt>
                <c:pt idx="387" formatCode="0">
                  <c:v>354.803</c:v>
                </c:pt>
                <c:pt idx="388" formatCode="0">
                  <c:v>353.84000000000003</c:v>
                </c:pt>
                <c:pt idx="389" formatCode="0">
                  <c:v>353.63085714285717</c:v>
                </c:pt>
                <c:pt idx="390" formatCode="0">
                  <c:v>362.48614285714285</c:v>
                </c:pt>
                <c:pt idx="391" formatCode="0">
                  <c:v>358.23514285714282</c:v>
                </c:pt>
                <c:pt idx="392" formatCode="0">
                  <c:v>362.85842857142859</c:v>
                </c:pt>
                <c:pt idx="393" formatCode="0">
                  <c:v>360.54114285714286</c:v>
                </c:pt>
                <c:pt idx="394" formatCode="0">
                  <c:v>353.57442857142854</c:v>
                </c:pt>
                <c:pt idx="395" formatCode="0">
                  <c:v>354.91928571428571</c:v>
                </c:pt>
                <c:pt idx="396" formatCode="0">
                  <c:v>355.3535714285714</c:v>
                </c:pt>
                <c:pt idx="397" formatCode="0">
                  <c:v>349.26385714285709</c:v>
                </c:pt>
                <c:pt idx="398" formatCode="0">
                  <c:v>339.84999999999997</c:v>
                </c:pt>
                <c:pt idx="399" formatCode="0">
                  <c:v>311.33157142857141</c:v>
                </c:pt>
                <c:pt idx="400" formatCode="0">
                  <c:v>302.61671428571435</c:v>
                </c:pt>
                <c:pt idx="401" formatCode="0">
                  <c:v>295.70628571428568</c:v>
                </c:pt>
                <c:pt idx="402" formatCode="0">
                  <c:v>297.37642857142856</c:v>
                </c:pt>
                <c:pt idx="403" formatCode="0">
                  <c:v>298.71185714285718</c:v>
                </c:pt>
                <c:pt idx="404" formatCode="0">
                  <c:v>295.72442857142858</c:v>
                </c:pt>
                <c:pt idx="405" formatCode="0">
                  <c:v>311.2354285714286</c:v>
                </c:pt>
                <c:pt idx="406" formatCode="0">
                  <c:v>330.26671428571433</c:v>
                </c:pt>
                <c:pt idx="407" formatCode="0">
                  <c:v>334.06928571428574</c:v>
                </c:pt>
                <c:pt idx="408" formatCode="0">
                  <c:v>338.86799999999999</c:v>
                </c:pt>
                <c:pt idx="409" formatCode="0">
                  <c:v>335.64671428571427</c:v>
                </c:pt>
                <c:pt idx="410" formatCode="0">
                  <c:v>322.80185714285716</c:v>
                </c:pt>
                <c:pt idx="411" formatCode="0">
                  <c:v>313.74357142857144</c:v>
                </c:pt>
                <c:pt idx="412" formatCode="0">
                  <c:v>308.67414285714284</c:v>
                </c:pt>
                <c:pt idx="413" formatCode="0">
                  <c:v>305.85414285714285</c:v>
                </c:pt>
                <c:pt idx="414" formatCode="0">
                  <c:v>309.8617142857143</c:v>
                </c:pt>
                <c:pt idx="415" formatCode="0">
                  <c:v>306.39314285714283</c:v>
                </c:pt>
                <c:pt idx="416" formatCode="0">
                  <c:v>297.78714285714284</c:v>
                </c:pt>
                <c:pt idx="417" formatCode="0">
                  <c:v>301.95800000000003</c:v>
                </c:pt>
                <c:pt idx="418" formatCode="0">
                  <c:v>283.14242857142864</c:v>
                </c:pt>
                <c:pt idx="419" formatCode="0">
                  <c:v>271.93942857142855</c:v>
                </c:pt>
                <c:pt idx="420" formatCode="0">
                  <c:v>274.29242857142856</c:v>
                </c:pt>
                <c:pt idx="421" formatCode="0">
                  <c:v>267.29742857142855</c:v>
                </c:pt>
                <c:pt idx="422" formatCode="0">
                  <c:v>265.96128571428574</c:v>
                </c:pt>
                <c:pt idx="423" formatCode="0">
                  <c:v>267.81542857142858</c:v>
                </c:pt>
                <c:pt idx="424" formatCode="0">
                  <c:v>267.82014285714286</c:v>
                </c:pt>
                <c:pt idx="425" formatCode="0">
                  <c:v>284.09185714285712</c:v>
                </c:pt>
                <c:pt idx="426" formatCode="0">
                  <c:v>283.57299999999998</c:v>
                </c:pt>
                <c:pt idx="427" formatCode="0">
                  <c:v>280.76842857142861</c:v>
                </c:pt>
                <c:pt idx="428" formatCode="0">
                  <c:v>278.32414285714287</c:v>
                </c:pt>
                <c:pt idx="429" formatCode="0">
                  <c:v>275.6244285714285</c:v>
                </c:pt>
                <c:pt idx="430" formatCode="0">
                  <c:v>279.13214285714287</c:v>
                </c:pt>
                <c:pt idx="431" formatCode="0">
                  <c:v>274.81</c:v>
                </c:pt>
                <c:pt idx="432" formatCode="0">
                  <c:v>277.49228571428569</c:v>
                </c:pt>
                <c:pt idx="433" formatCode="0">
                  <c:v>284.58471428571431</c:v>
                </c:pt>
                <c:pt idx="434" formatCode="0">
                  <c:v>282.20957142857145</c:v>
                </c:pt>
                <c:pt idx="435" formatCode="0">
                  <c:v>288.91414285714285</c:v>
                </c:pt>
                <c:pt idx="436" formatCode="0">
                  <c:v>289.30457142857142</c:v>
                </c:pt>
                <c:pt idx="437" formatCode="0">
                  <c:v>286.18342857142864</c:v>
                </c:pt>
                <c:pt idx="438" formatCode="0">
                  <c:v>288.46657142857146</c:v>
                </c:pt>
                <c:pt idx="439" formatCode="0">
                  <c:v>289.28114285714287</c:v>
                </c:pt>
                <c:pt idx="440" formatCode="0">
                  <c:v>293.7505714285715</c:v>
                </c:pt>
                <c:pt idx="441" formatCode="0">
                  <c:v>296.15585714285714</c:v>
                </c:pt>
                <c:pt idx="442" formatCode="0">
                  <c:v>297.36428571428576</c:v>
                </c:pt>
                <c:pt idx="443" formatCode="0">
                  <c:v>300.68971428571427</c:v>
                </c:pt>
                <c:pt idx="444" formatCode="0">
                  <c:v>302.52442857142859</c:v>
                </c:pt>
                <c:pt idx="445" formatCode="0">
                  <c:v>304.22271428571429</c:v>
                </c:pt>
                <c:pt idx="446" formatCode="0">
                  <c:v>309.22771428571428</c:v>
                </c:pt>
                <c:pt idx="447" formatCode="0">
                  <c:v>303.39342857142856</c:v>
                </c:pt>
                <c:pt idx="448" formatCode="0">
                  <c:v>309.76542857142857</c:v>
                </c:pt>
                <c:pt idx="449" formatCode="0">
                  <c:v>306.47899999999998</c:v>
                </c:pt>
                <c:pt idx="450" formatCode="0">
                  <c:v>311.41885714285712</c:v>
                </c:pt>
                <c:pt idx="451" formatCode="0">
                  <c:v>310.08014285714279</c:v>
                </c:pt>
                <c:pt idx="452" formatCode="0">
                  <c:v>310.93171428571429</c:v>
                </c:pt>
                <c:pt idx="453" formatCode="0">
                  <c:v>301.1381428571429</c:v>
                </c:pt>
                <c:pt idx="454" formatCode="0">
                  <c:v>282.93342857142858</c:v>
                </c:pt>
                <c:pt idx="455" formatCode="0">
                  <c:v>285.07071428571425</c:v>
                </c:pt>
                <c:pt idx="456" formatCode="0">
                  <c:v>290.24642857142857</c:v>
                </c:pt>
                <c:pt idx="457" formatCode="0">
                  <c:v>285.4988571428571</c:v>
                </c:pt>
                <c:pt idx="458" formatCode="0">
                  <c:v>289.17714285714288</c:v>
                </c:pt>
                <c:pt idx="459" formatCode="0">
                  <c:v>299.33557142857143</c:v>
                </c:pt>
                <c:pt idx="460" formatCode="0">
                  <c:v>310.03785714285715</c:v>
                </c:pt>
                <c:pt idx="461" formatCode="0">
                  <c:v>302.08571428571429</c:v>
                </c:pt>
                <c:pt idx="462" formatCode="0">
                  <c:v>292.9097142857143</c:v>
                </c:pt>
                <c:pt idx="463" formatCode="0">
                  <c:v>290.3</c:v>
                </c:pt>
                <c:pt idx="464" formatCode="0">
                  <c:v>294.81771428571426</c:v>
                </c:pt>
                <c:pt idx="465" formatCode="0">
                  <c:v>277.33342857142856</c:v>
                </c:pt>
                <c:pt idx="466" formatCode="0">
                  <c:v>270.7114285714286</c:v>
                </c:pt>
                <c:pt idx="467" formatCode="0">
                  <c:v>273.87085714285712</c:v>
                </c:pt>
                <c:pt idx="468" formatCode="0">
                  <c:v>305.60185714285717</c:v>
                </c:pt>
                <c:pt idx="469" formatCode="0">
                  <c:v>314.12585714285711</c:v>
                </c:pt>
                <c:pt idx="470" formatCode="0">
                  <c:v>312.99071428571426</c:v>
                </c:pt>
                <c:pt idx="471" formatCode="0">
                  <c:v>314.79857142857139</c:v>
                </c:pt>
                <c:pt idx="472" formatCode="0">
                  <c:v>333.41385714285713</c:v>
                </c:pt>
                <c:pt idx="473" formatCode="0">
                  <c:v>339.87857142857143</c:v>
                </c:pt>
                <c:pt idx="474" formatCode="0">
                  <c:v>330.43585714285717</c:v>
                </c:pt>
                <c:pt idx="475" formatCode="0">
                  <c:v>339.63200000000001</c:v>
                </c:pt>
                <c:pt idx="476" formatCode="0">
                  <c:v>342.04342857142859</c:v>
                </c:pt>
                <c:pt idx="477" formatCode="0">
                  <c:v>346.2304285714286</c:v>
                </c:pt>
                <c:pt idx="478" formatCode="0">
                  <c:v>345.59671428571431</c:v>
                </c:pt>
                <c:pt idx="479" formatCode="0">
                  <c:v>350.44442857142855</c:v>
                </c:pt>
                <c:pt idx="480" formatCode="0">
                  <c:v>363.79271428571428</c:v>
                </c:pt>
                <c:pt idx="481" formatCode="0">
                  <c:v>363.49699999999996</c:v>
                </c:pt>
                <c:pt idx="482" formatCode="0">
                  <c:v>350.35442857142851</c:v>
                </c:pt>
                <c:pt idx="483" formatCode="0">
                  <c:v>338.15357142857141</c:v>
                </c:pt>
                <c:pt idx="484" formatCode="0">
                  <c:v>331.11428571428576</c:v>
                </c:pt>
                <c:pt idx="485" formatCode="0">
                  <c:v>323.65485714285711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F3-4C73-940F-846C58A84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6125871"/>
        <c:axId val="1306129199"/>
      </c:lineChart>
      <c:dateAx>
        <c:axId val="1306125871"/>
        <c:scaling>
          <c:orientation val="minMax"/>
        </c:scaling>
        <c:delete val="0"/>
        <c:axPos val="b"/>
        <c:numFmt formatCode="[$-409]d\-mmm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06129199"/>
        <c:crosses val="autoZero"/>
        <c:auto val="1"/>
        <c:lblOffset val="100"/>
        <c:baseTimeUnit val="days"/>
      </c:dateAx>
      <c:valAx>
        <c:axId val="1306129199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06125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42215287614218"/>
          <c:y val="4.3801973691223989E-2"/>
          <c:w val="0.79625388044114542"/>
          <c:h val="0.78921248629032714"/>
        </c:manualLayout>
      </c:layout>
      <c:lineChart>
        <c:grouping val="standard"/>
        <c:varyColors val="0"/>
        <c:ser>
          <c:idx val="0"/>
          <c:order val="0"/>
          <c:tx>
            <c:strRef>
              <c:f>'owid-covid-data-1'!$G$40904:$G$40906</c:f>
              <c:strCach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'owid-covid-data-1'!$D$40904:$D$41419</c:f>
              <c:numCache>
                <c:formatCode>[$-409]d\-mmm;@</c:formatCode>
                <c:ptCount val="516"/>
                <c:pt idx="0">
                  <c:v>43860</c:v>
                </c:pt>
                <c:pt idx="1">
                  <c:v>43861</c:v>
                </c:pt>
                <c:pt idx="2">
                  <c:v>43862</c:v>
                </c:pt>
                <c:pt idx="3">
                  <c:v>43863</c:v>
                </c:pt>
                <c:pt idx="4">
                  <c:v>43864</c:v>
                </c:pt>
                <c:pt idx="5">
                  <c:v>43865</c:v>
                </c:pt>
                <c:pt idx="6">
                  <c:v>43866</c:v>
                </c:pt>
                <c:pt idx="7">
                  <c:v>43867</c:v>
                </c:pt>
                <c:pt idx="8">
                  <c:v>43868</c:v>
                </c:pt>
                <c:pt idx="9">
                  <c:v>43869</c:v>
                </c:pt>
                <c:pt idx="10">
                  <c:v>43870</c:v>
                </c:pt>
                <c:pt idx="11">
                  <c:v>43871</c:v>
                </c:pt>
                <c:pt idx="12">
                  <c:v>43872</c:v>
                </c:pt>
                <c:pt idx="13">
                  <c:v>43873</c:v>
                </c:pt>
                <c:pt idx="14">
                  <c:v>43874</c:v>
                </c:pt>
                <c:pt idx="15">
                  <c:v>43875</c:v>
                </c:pt>
                <c:pt idx="16">
                  <c:v>43876</c:v>
                </c:pt>
                <c:pt idx="17">
                  <c:v>43877</c:v>
                </c:pt>
                <c:pt idx="18">
                  <c:v>43878</c:v>
                </c:pt>
                <c:pt idx="19">
                  <c:v>43879</c:v>
                </c:pt>
                <c:pt idx="20">
                  <c:v>43880</c:v>
                </c:pt>
                <c:pt idx="21">
                  <c:v>43881</c:v>
                </c:pt>
                <c:pt idx="22">
                  <c:v>43882</c:v>
                </c:pt>
                <c:pt idx="23">
                  <c:v>43883</c:v>
                </c:pt>
                <c:pt idx="24">
                  <c:v>43884</c:v>
                </c:pt>
                <c:pt idx="25">
                  <c:v>43885</c:v>
                </c:pt>
                <c:pt idx="26">
                  <c:v>43886</c:v>
                </c:pt>
                <c:pt idx="27">
                  <c:v>43887</c:v>
                </c:pt>
                <c:pt idx="28">
                  <c:v>43888</c:v>
                </c:pt>
                <c:pt idx="29">
                  <c:v>43889</c:v>
                </c:pt>
                <c:pt idx="30">
                  <c:v>43890</c:v>
                </c:pt>
                <c:pt idx="31">
                  <c:v>43891</c:v>
                </c:pt>
                <c:pt idx="32">
                  <c:v>43892</c:v>
                </c:pt>
                <c:pt idx="33">
                  <c:v>43893</c:v>
                </c:pt>
                <c:pt idx="34">
                  <c:v>43894</c:v>
                </c:pt>
                <c:pt idx="35">
                  <c:v>43895</c:v>
                </c:pt>
                <c:pt idx="36">
                  <c:v>43896</c:v>
                </c:pt>
                <c:pt idx="37">
                  <c:v>43897</c:v>
                </c:pt>
                <c:pt idx="38">
                  <c:v>43898</c:v>
                </c:pt>
                <c:pt idx="39">
                  <c:v>43899</c:v>
                </c:pt>
                <c:pt idx="40">
                  <c:v>43900</c:v>
                </c:pt>
                <c:pt idx="41">
                  <c:v>43901</c:v>
                </c:pt>
                <c:pt idx="42">
                  <c:v>43902</c:v>
                </c:pt>
                <c:pt idx="43">
                  <c:v>43903</c:v>
                </c:pt>
                <c:pt idx="44">
                  <c:v>43904</c:v>
                </c:pt>
                <c:pt idx="45">
                  <c:v>43905</c:v>
                </c:pt>
                <c:pt idx="46">
                  <c:v>43906</c:v>
                </c:pt>
                <c:pt idx="47">
                  <c:v>43907</c:v>
                </c:pt>
                <c:pt idx="48">
                  <c:v>43908</c:v>
                </c:pt>
                <c:pt idx="49">
                  <c:v>43909</c:v>
                </c:pt>
                <c:pt idx="50">
                  <c:v>43910</c:v>
                </c:pt>
                <c:pt idx="51">
                  <c:v>43911</c:v>
                </c:pt>
                <c:pt idx="52">
                  <c:v>43912</c:v>
                </c:pt>
                <c:pt idx="53">
                  <c:v>43913</c:v>
                </c:pt>
                <c:pt idx="54">
                  <c:v>43914</c:v>
                </c:pt>
                <c:pt idx="55">
                  <c:v>43915</c:v>
                </c:pt>
                <c:pt idx="56">
                  <c:v>43916</c:v>
                </c:pt>
                <c:pt idx="57">
                  <c:v>43917</c:v>
                </c:pt>
                <c:pt idx="58">
                  <c:v>43918</c:v>
                </c:pt>
                <c:pt idx="59">
                  <c:v>43919</c:v>
                </c:pt>
                <c:pt idx="60">
                  <c:v>43920</c:v>
                </c:pt>
                <c:pt idx="61">
                  <c:v>43921</c:v>
                </c:pt>
                <c:pt idx="62">
                  <c:v>43922</c:v>
                </c:pt>
                <c:pt idx="63">
                  <c:v>43923</c:v>
                </c:pt>
                <c:pt idx="64">
                  <c:v>43924</c:v>
                </c:pt>
                <c:pt idx="65">
                  <c:v>43925</c:v>
                </c:pt>
                <c:pt idx="66">
                  <c:v>43926</c:v>
                </c:pt>
                <c:pt idx="67">
                  <c:v>43927</c:v>
                </c:pt>
                <c:pt idx="68">
                  <c:v>43928</c:v>
                </c:pt>
                <c:pt idx="69">
                  <c:v>43929</c:v>
                </c:pt>
                <c:pt idx="70">
                  <c:v>43930</c:v>
                </c:pt>
                <c:pt idx="71">
                  <c:v>43931</c:v>
                </c:pt>
                <c:pt idx="72">
                  <c:v>43932</c:v>
                </c:pt>
                <c:pt idx="73">
                  <c:v>43933</c:v>
                </c:pt>
                <c:pt idx="74">
                  <c:v>43934</c:v>
                </c:pt>
                <c:pt idx="75">
                  <c:v>43935</c:v>
                </c:pt>
                <c:pt idx="76">
                  <c:v>43936</c:v>
                </c:pt>
                <c:pt idx="77">
                  <c:v>43937</c:v>
                </c:pt>
                <c:pt idx="78">
                  <c:v>43938</c:v>
                </c:pt>
                <c:pt idx="79">
                  <c:v>43939</c:v>
                </c:pt>
                <c:pt idx="80">
                  <c:v>43940</c:v>
                </c:pt>
                <c:pt idx="81">
                  <c:v>43941</c:v>
                </c:pt>
                <c:pt idx="82">
                  <c:v>43942</c:v>
                </c:pt>
                <c:pt idx="83">
                  <c:v>43943</c:v>
                </c:pt>
                <c:pt idx="84">
                  <c:v>43944</c:v>
                </c:pt>
                <c:pt idx="85">
                  <c:v>43945</c:v>
                </c:pt>
                <c:pt idx="86">
                  <c:v>43946</c:v>
                </c:pt>
                <c:pt idx="87">
                  <c:v>43947</c:v>
                </c:pt>
                <c:pt idx="88">
                  <c:v>43948</c:v>
                </c:pt>
                <c:pt idx="89">
                  <c:v>43949</c:v>
                </c:pt>
                <c:pt idx="90">
                  <c:v>43950</c:v>
                </c:pt>
                <c:pt idx="91">
                  <c:v>43951</c:v>
                </c:pt>
                <c:pt idx="92">
                  <c:v>43952</c:v>
                </c:pt>
                <c:pt idx="93">
                  <c:v>43953</c:v>
                </c:pt>
                <c:pt idx="94">
                  <c:v>43954</c:v>
                </c:pt>
                <c:pt idx="95">
                  <c:v>43955</c:v>
                </c:pt>
                <c:pt idx="96">
                  <c:v>43956</c:v>
                </c:pt>
                <c:pt idx="97">
                  <c:v>43957</c:v>
                </c:pt>
                <c:pt idx="98">
                  <c:v>43958</c:v>
                </c:pt>
                <c:pt idx="99">
                  <c:v>43959</c:v>
                </c:pt>
                <c:pt idx="100">
                  <c:v>43960</c:v>
                </c:pt>
                <c:pt idx="101">
                  <c:v>43961</c:v>
                </c:pt>
                <c:pt idx="102">
                  <c:v>43962</c:v>
                </c:pt>
                <c:pt idx="103">
                  <c:v>43963</c:v>
                </c:pt>
                <c:pt idx="104">
                  <c:v>43964</c:v>
                </c:pt>
                <c:pt idx="105">
                  <c:v>43965</c:v>
                </c:pt>
                <c:pt idx="106">
                  <c:v>43966</c:v>
                </c:pt>
                <c:pt idx="107">
                  <c:v>43967</c:v>
                </c:pt>
                <c:pt idx="108">
                  <c:v>43968</c:v>
                </c:pt>
                <c:pt idx="109">
                  <c:v>43969</c:v>
                </c:pt>
                <c:pt idx="110">
                  <c:v>43970</c:v>
                </c:pt>
                <c:pt idx="111">
                  <c:v>43971</c:v>
                </c:pt>
                <c:pt idx="112">
                  <c:v>43972</c:v>
                </c:pt>
                <c:pt idx="113">
                  <c:v>43973</c:v>
                </c:pt>
                <c:pt idx="114">
                  <c:v>43974</c:v>
                </c:pt>
                <c:pt idx="115">
                  <c:v>43975</c:v>
                </c:pt>
                <c:pt idx="116">
                  <c:v>43976</c:v>
                </c:pt>
                <c:pt idx="117">
                  <c:v>43977</c:v>
                </c:pt>
                <c:pt idx="118">
                  <c:v>43978</c:v>
                </c:pt>
                <c:pt idx="119">
                  <c:v>43979</c:v>
                </c:pt>
                <c:pt idx="120">
                  <c:v>43980</c:v>
                </c:pt>
                <c:pt idx="121">
                  <c:v>43981</c:v>
                </c:pt>
                <c:pt idx="122">
                  <c:v>43982</c:v>
                </c:pt>
                <c:pt idx="123">
                  <c:v>43983</c:v>
                </c:pt>
                <c:pt idx="124">
                  <c:v>43984</c:v>
                </c:pt>
                <c:pt idx="125">
                  <c:v>43985</c:v>
                </c:pt>
                <c:pt idx="126">
                  <c:v>43986</c:v>
                </c:pt>
                <c:pt idx="127">
                  <c:v>43987</c:v>
                </c:pt>
                <c:pt idx="128">
                  <c:v>43988</c:v>
                </c:pt>
                <c:pt idx="129">
                  <c:v>43989</c:v>
                </c:pt>
                <c:pt idx="130">
                  <c:v>43990</c:v>
                </c:pt>
                <c:pt idx="131">
                  <c:v>43991</c:v>
                </c:pt>
                <c:pt idx="132">
                  <c:v>43992</c:v>
                </c:pt>
                <c:pt idx="133">
                  <c:v>43993</c:v>
                </c:pt>
                <c:pt idx="134">
                  <c:v>43994</c:v>
                </c:pt>
                <c:pt idx="135">
                  <c:v>43995</c:v>
                </c:pt>
                <c:pt idx="136">
                  <c:v>43996</c:v>
                </c:pt>
                <c:pt idx="137">
                  <c:v>43997</c:v>
                </c:pt>
                <c:pt idx="138">
                  <c:v>43998</c:v>
                </c:pt>
                <c:pt idx="139">
                  <c:v>43999</c:v>
                </c:pt>
                <c:pt idx="140">
                  <c:v>44000</c:v>
                </c:pt>
                <c:pt idx="141">
                  <c:v>44001</c:v>
                </c:pt>
                <c:pt idx="142">
                  <c:v>44002</c:v>
                </c:pt>
                <c:pt idx="143">
                  <c:v>44003</c:v>
                </c:pt>
                <c:pt idx="144">
                  <c:v>44004</c:v>
                </c:pt>
                <c:pt idx="145">
                  <c:v>44005</c:v>
                </c:pt>
                <c:pt idx="146">
                  <c:v>44006</c:v>
                </c:pt>
                <c:pt idx="147">
                  <c:v>44007</c:v>
                </c:pt>
                <c:pt idx="148">
                  <c:v>44008</c:v>
                </c:pt>
                <c:pt idx="149">
                  <c:v>44009</c:v>
                </c:pt>
                <c:pt idx="150">
                  <c:v>44010</c:v>
                </c:pt>
                <c:pt idx="151">
                  <c:v>44011</c:v>
                </c:pt>
                <c:pt idx="152">
                  <c:v>44012</c:v>
                </c:pt>
                <c:pt idx="153">
                  <c:v>44013</c:v>
                </c:pt>
                <c:pt idx="154">
                  <c:v>44014</c:v>
                </c:pt>
                <c:pt idx="155">
                  <c:v>44015</c:v>
                </c:pt>
                <c:pt idx="156">
                  <c:v>44016</c:v>
                </c:pt>
                <c:pt idx="157">
                  <c:v>44017</c:v>
                </c:pt>
                <c:pt idx="158">
                  <c:v>44018</c:v>
                </c:pt>
                <c:pt idx="159">
                  <c:v>44019</c:v>
                </c:pt>
                <c:pt idx="160">
                  <c:v>44020</c:v>
                </c:pt>
                <c:pt idx="161">
                  <c:v>44021</c:v>
                </c:pt>
                <c:pt idx="162">
                  <c:v>44022</c:v>
                </c:pt>
                <c:pt idx="163">
                  <c:v>44023</c:v>
                </c:pt>
                <c:pt idx="164">
                  <c:v>44024</c:v>
                </c:pt>
                <c:pt idx="165">
                  <c:v>44025</c:v>
                </c:pt>
                <c:pt idx="166">
                  <c:v>44026</c:v>
                </c:pt>
                <c:pt idx="167">
                  <c:v>44027</c:v>
                </c:pt>
                <c:pt idx="168">
                  <c:v>44028</c:v>
                </c:pt>
                <c:pt idx="169">
                  <c:v>44029</c:v>
                </c:pt>
                <c:pt idx="170">
                  <c:v>44030</c:v>
                </c:pt>
                <c:pt idx="171">
                  <c:v>44031</c:v>
                </c:pt>
                <c:pt idx="172">
                  <c:v>44032</c:v>
                </c:pt>
                <c:pt idx="173">
                  <c:v>44033</c:v>
                </c:pt>
                <c:pt idx="174">
                  <c:v>44034</c:v>
                </c:pt>
                <c:pt idx="175">
                  <c:v>44035</c:v>
                </c:pt>
                <c:pt idx="176">
                  <c:v>44036</c:v>
                </c:pt>
                <c:pt idx="177">
                  <c:v>44037</c:v>
                </c:pt>
                <c:pt idx="178">
                  <c:v>44038</c:v>
                </c:pt>
                <c:pt idx="179">
                  <c:v>44039</c:v>
                </c:pt>
                <c:pt idx="180">
                  <c:v>44040</c:v>
                </c:pt>
                <c:pt idx="181">
                  <c:v>44041</c:v>
                </c:pt>
                <c:pt idx="182">
                  <c:v>44042</c:v>
                </c:pt>
                <c:pt idx="183">
                  <c:v>44043</c:v>
                </c:pt>
                <c:pt idx="184">
                  <c:v>44044</c:v>
                </c:pt>
                <c:pt idx="185">
                  <c:v>44045</c:v>
                </c:pt>
                <c:pt idx="186">
                  <c:v>44046</c:v>
                </c:pt>
                <c:pt idx="187">
                  <c:v>44047</c:v>
                </c:pt>
                <c:pt idx="188">
                  <c:v>44048</c:v>
                </c:pt>
                <c:pt idx="189">
                  <c:v>44049</c:v>
                </c:pt>
                <c:pt idx="190">
                  <c:v>44050</c:v>
                </c:pt>
                <c:pt idx="191">
                  <c:v>44051</c:v>
                </c:pt>
                <c:pt idx="192">
                  <c:v>44052</c:v>
                </c:pt>
                <c:pt idx="193">
                  <c:v>44053</c:v>
                </c:pt>
                <c:pt idx="194">
                  <c:v>44054</c:v>
                </c:pt>
                <c:pt idx="195">
                  <c:v>44055</c:v>
                </c:pt>
                <c:pt idx="196">
                  <c:v>44056</c:v>
                </c:pt>
                <c:pt idx="197">
                  <c:v>44057</c:v>
                </c:pt>
                <c:pt idx="198">
                  <c:v>44058</c:v>
                </c:pt>
                <c:pt idx="199">
                  <c:v>44059</c:v>
                </c:pt>
                <c:pt idx="200">
                  <c:v>44060</c:v>
                </c:pt>
                <c:pt idx="201">
                  <c:v>44061</c:v>
                </c:pt>
                <c:pt idx="202">
                  <c:v>44062</c:v>
                </c:pt>
                <c:pt idx="203">
                  <c:v>44063</c:v>
                </c:pt>
                <c:pt idx="204">
                  <c:v>44064</c:v>
                </c:pt>
                <c:pt idx="205">
                  <c:v>44065</c:v>
                </c:pt>
                <c:pt idx="206">
                  <c:v>44066</c:v>
                </c:pt>
                <c:pt idx="207">
                  <c:v>44067</c:v>
                </c:pt>
                <c:pt idx="208">
                  <c:v>44068</c:v>
                </c:pt>
                <c:pt idx="209">
                  <c:v>44069</c:v>
                </c:pt>
                <c:pt idx="210">
                  <c:v>44070</c:v>
                </c:pt>
                <c:pt idx="211">
                  <c:v>44071</c:v>
                </c:pt>
                <c:pt idx="212">
                  <c:v>44072</c:v>
                </c:pt>
                <c:pt idx="213">
                  <c:v>44073</c:v>
                </c:pt>
                <c:pt idx="214">
                  <c:v>44074</c:v>
                </c:pt>
                <c:pt idx="215">
                  <c:v>44075</c:v>
                </c:pt>
                <c:pt idx="216">
                  <c:v>44076</c:v>
                </c:pt>
                <c:pt idx="217">
                  <c:v>44077</c:v>
                </c:pt>
                <c:pt idx="218">
                  <c:v>44078</c:v>
                </c:pt>
                <c:pt idx="219">
                  <c:v>44079</c:v>
                </c:pt>
                <c:pt idx="220">
                  <c:v>44080</c:v>
                </c:pt>
                <c:pt idx="221">
                  <c:v>44081</c:v>
                </c:pt>
                <c:pt idx="222">
                  <c:v>44082</c:v>
                </c:pt>
                <c:pt idx="223">
                  <c:v>44083</c:v>
                </c:pt>
                <c:pt idx="224">
                  <c:v>44084</c:v>
                </c:pt>
                <c:pt idx="225">
                  <c:v>44085</c:v>
                </c:pt>
                <c:pt idx="226">
                  <c:v>44086</c:v>
                </c:pt>
                <c:pt idx="227">
                  <c:v>44087</c:v>
                </c:pt>
                <c:pt idx="228">
                  <c:v>44088</c:v>
                </c:pt>
                <c:pt idx="229">
                  <c:v>44089</c:v>
                </c:pt>
                <c:pt idx="230">
                  <c:v>44090</c:v>
                </c:pt>
                <c:pt idx="231">
                  <c:v>44091</c:v>
                </c:pt>
                <c:pt idx="232">
                  <c:v>44092</c:v>
                </c:pt>
                <c:pt idx="233">
                  <c:v>44093</c:v>
                </c:pt>
                <c:pt idx="234">
                  <c:v>44094</c:v>
                </c:pt>
                <c:pt idx="235">
                  <c:v>44095</c:v>
                </c:pt>
                <c:pt idx="236">
                  <c:v>44096</c:v>
                </c:pt>
                <c:pt idx="237">
                  <c:v>44097</c:v>
                </c:pt>
                <c:pt idx="238">
                  <c:v>44098</c:v>
                </c:pt>
                <c:pt idx="239">
                  <c:v>44099</c:v>
                </c:pt>
                <c:pt idx="240">
                  <c:v>44100</c:v>
                </c:pt>
                <c:pt idx="241">
                  <c:v>44101</c:v>
                </c:pt>
                <c:pt idx="242">
                  <c:v>44102</c:v>
                </c:pt>
                <c:pt idx="243">
                  <c:v>44103</c:v>
                </c:pt>
                <c:pt idx="244">
                  <c:v>44104</c:v>
                </c:pt>
                <c:pt idx="245">
                  <c:v>44105</c:v>
                </c:pt>
                <c:pt idx="246">
                  <c:v>44106</c:v>
                </c:pt>
                <c:pt idx="247">
                  <c:v>44107</c:v>
                </c:pt>
                <c:pt idx="248">
                  <c:v>44108</c:v>
                </c:pt>
                <c:pt idx="249">
                  <c:v>44109</c:v>
                </c:pt>
                <c:pt idx="250">
                  <c:v>44110</c:v>
                </c:pt>
                <c:pt idx="251">
                  <c:v>44111</c:v>
                </c:pt>
                <c:pt idx="252">
                  <c:v>44112</c:v>
                </c:pt>
                <c:pt idx="253">
                  <c:v>44113</c:v>
                </c:pt>
                <c:pt idx="254">
                  <c:v>44114</c:v>
                </c:pt>
                <c:pt idx="255">
                  <c:v>44115</c:v>
                </c:pt>
                <c:pt idx="256">
                  <c:v>44116</c:v>
                </c:pt>
                <c:pt idx="257">
                  <c:v>44117</c:v>
                </c:pt>
                <c:pt idx="258">
                  <c:v>44118</c:v>
                </c:pt>
                <c:pt idx="259">
                  <c:v>44119</c:v>
                </c:pt>
                <c:pt idx="260">
                  <c:v>44120</c:v>
                </c:pt>
                <c:pt idx="261">
                  <c:v>44121</c:v>
                </c:pt>
                <c:pt idx="262">
                  <c:v>44122</c:v>
                </c:pt>
                <c:pt idx="263">
                  <c:v>44123</c:v>
                </c:pt>
                <c:pt idx="264">
                  <c:v>44124</c:v>
                </c:pt>
                <c:pt idx="265">
                  <c:v>44125</c:v>
                </c:pt>
                <c:pt idx="266">
                  <c:v>44126</c:v>
                </c:pt>
                <c:pt idx="267">
                  <c:v>44127</c:v>
                </c:pt>
                <c:pt idx="268">
                  <c:v>44128</c:v>
                </c:pt>
                <c:pt idx="269">
                  <c:v>44129</c:v>
                </c:pt>
                <c:pt idx="270">
                  <c:v>44130</c:v>
                </c:pt>
                <c:pt idx="271">
                  <c:v>44131</c:v>
                </c:pt>
                <c:pt idx="272">
                  <c:v>44132</c:v>
                </c:pt>
                <c:pt idx="273">
                  <c:v>44133</c:v>
                </c:pt>
                <c:pt idx="274">
                  <c:v>44134</c:v>
                </c:pt>
                <c:pt idx="275">
                  <c:v>44135</c:v>
                </c:pt>
                <c:pt idx="276">
                  <c:v>44136</c:v>
                </c:pt>
                <c:pt idx="277">
                  <c:v>44137</c:v>
                </c:pt>
                <c:pt idx="278">
                  <c:v>44138</c:v>
                </c:pt>
                <c:pt idx="279">
                  <c:v>44139</c:v>
                </c:pt>
                <c:pt idx="280">
                  <c:v>44140</c:v>
                </c:pt>
                <c:pt idx="281">
                  <c:v>44141</c:v>
                </c:pt>
                <c:pt idx="282">
                  <c:v>44142</c:v>
                </c:pt>
                <c:pt idx="283">
                  <c:v>44143</c:v>
                </c:pt>
                <c:pt idx="284">
                  <c:v>44144</c:v>
                </c:pt>
                <c:pt idx="285">
                  <c:v>44145</c:v>
                </c:pt>
                <c:pt idx="286">
                  <c:v>44146</c:v>
                </c:pt>
                <c:pt idx="287">
                  <c:v>44147</c:v>
                </c:pt>
                <c:pt idx="288">
                  <c:v>44148</c:v>
                </c:pt>
                <c:pt idx="289">
                  <c:v>44149</c:v>
                </c:pt>
                <c:pt idx="290">
                  <c:v>44150</c:v>
                </c:pt>
                <c:pt idx="291">
                  <c:v>44151</c:v>
                </c:pt>
                <c:pt idx="292">
                  <c:v>44152</c:v>
                </c:pt>
                <c:pt idx="293">
                  <c:v>44153</c:v>
                </c:pt>
                <c:pt idx="294">
                  <c:v>44154</c:v>
                </c:pt>
                <c:pt idx="295">
                  <c:v>44155</c:v>
                </c:pt>
                <c:pt idx="296">
                  <c:v>44156</c:v>
                </c:pt>
                <c:pt idx="297">
                  <c:v>44157</c:v>
                </c:pt>
                <c:pt idx="298">
                  <c:v>44158</c:v>
                </c:pt>
                <c:pt idx="299">
                  <c:v>44159</c:v>
                </c:pt>
                <c:pt idx="300">
                  <c:v>44160</c:v>
                </c:pt>
                <c:pt idx="301">
                  <c:v>44161</c:v>
                </c:pt>
                <c:pt idx="302">
                  <c:v>44162</c:v>
                </c:pt>
                <c:pt idx="303">
                  <c:v>44163</c:v>
                </c:pt>
                <c:pt idx="304">
                  <c:v>44164</c:v>
                </c:pt>
                <c:pt idx="305">
                  <c:v>44165</c:v>
                </c:pt>
                <c:pt idx="306">
                  <c:v>44166</c:v>
                </c:pt>
                <c:pt idx="307">
                  <c:v>44167</c:v>
                </c:pt>
                <c:pt idx="308">
                  <c:v>44168</c:v>
                </c:pt>
                <c:pt idx="309">
                  <c:v>44169</c:v>
                </c:pt>
                <c:pt idx="310">
                  <c:v>44170</c:v>
                </c:pt>
                <c:pt idx="311">
                  <c:v>44171</c:v>
                </c:pt>
                <c:pt idx="312">
                  <c:v>44172</c:v>
                </c:pt>
                <c:pt idx="313">
                  <c:v>44173</c:v>
                </c:pt>
                <c:pt idx="314">
                  <c:v>44174</c:v>
                </c:pt>
                <c:pt idx="315">
                  <c:v>44175</c:v>
                </c:pt>
                <c:pt idx="316">
                  <c:v>44176</c:v>
                </c:pt>
                <c:pt idx="317">
                  <c:v>44177</c:v>
                </c:pt>
                <c:pt idx="318">
                  <c:v>44178</c:v>
                </c:pt>
                <c:pt idx="319">
                  <c:v>44179</c:v>
                </c:pt>
                <c:pt idx="320">
                  <c:v>44180</c:v>
                </c:pt>
                <c:pt idx="321">
                  <c:v>44181</c:v>
                </c:pt>
                <c:pt idx="322">
                  <c:v>44182</c:v>
                </c:pt>
                <c:pt idx="323">
                  <c:v>44183</c:v>
                </c:pt>
                <c:pt idx="324">
                  <c:v>44184</c:v>
                </c:pt>
                <c:pt idx="325">
                  <c:v>44185</c:v>
                </c:pt>
                <c:pt idx="326">
                  <c:v>44186</c:v>
                </c:pt>
                <c:pt idx="327">
                  <c:v>44187</c:v>
                </c:pt>
                <c:pt idx="328">
                  <c:v>44188</c:v>
                </c:pt>
                <c:pt idx="329">
                  <c:v>44189</c:v>
                </c:pt>
                <c:pt idx="330">
                  <c:v>44190</c:v>
                </c:pt>
                <c:pt idx="331">
                  <c:v>44191</c:v>
                </c:pt>
                <c:pt idx="332">
                  <c:v>44192</c:v>
                </c:pt>
                <c:pt idx="333">
                  <c:v>44193</c:v>
                </c:pt>
                <c:pt idx="334">
                  <c:v>44194</c:v>
                </c:pt>
                <c:pt idx="335">
                  <c:v>44195</c:v>
                </c:pt>
                <c:pt idx="336">
                  <c:v>44196</c:v>
                </c:pt>
                <c:pt idx="337">
                  <c:v>44197</c:v>
                </c:pt>
                <c:pt idx="338">
                  <c:v>44198</c:v>
                </c:pt>
                <c:pt idx="339">
                  <c:v>44199</c:v>
                </c:pt>
                <c:pt idx="340">
                  <c:v>44200</c:v>
                </c:pt>
                <c:pt idx="341">
                  <c:v>44201</c:v>
                </c:pt>
                <c:pt idx="342">
                  <c:v>44202</c:v>
                </c:pt>
                <c:pt idx="343">
                  <c:v>44203</c:v>
                </c:pt>
                <c:pt idx="344">
                  <c:v>44204</c:v>
                </c:pt>
                <c:pt idx="345">
                  <c:v>44205</c:v>
                </c:pt>
                <c:pt idx="346">
                  <c:v>44206</c:v>
                </c:pt>
                <c:pt idx="347">
                  <c:v>44207</c:v>
                </c:pt>
                <c:pt idx="348">
                  <c:v>44208</c:v>
                </c:pt>
                <c:pt idx="349">
                  <c:v>44209</c:v>
                </c:pt>
                <c:pt idx="350">
                  <c:v>44210</c:v>
                </c:pt>
                <c:pt idx="351">
                  <c:v>44211</c:v>
                </c:pt>
                <c:pt idx="352">
                  <c:v>44212</c:v>
                </c:pt>
                <c:pt idx="353">
                  <c:v>44213</c:v>
                </c:pt>
                <c:pt idx="354">
                  <c:v>44214</c:v>
                </c:pt>
                <c:pt idx="355">
                  <c:v>44215</c:v>
                </c:pt>
                <c:pt idx="356">
                  <c:v>44216</c:v>
                </c:pt>
                <c:pt idx="357">
                  <c:v>44217</c:v>
                </c:pt>
                <c:pt idx="358">
                  <c:v>44218</c:v>
                </c:pt>
                <c:pt idx="359">
                  <c:v>44219</c:v>
                </c:pt>
                <c:pt idx="360">
                  <c:v>44220</c:v>
                </c:pt>
                <c:pt idx="361">
                  <c:v>44221</c:v>
                </c:pt>
                <c:pt idx="362">
                  <c:v>44222</c:v>
                </c:pt>
                <c:pt idx="363">
                  <c:v>44223</c:v>
                </c:pt>
                <c:pt idx="364">
                  <c:v>44224</c:v>
                </c:pt>
                <c:pt idx="365">
                  <c:v>44225</c:v>
                </c:pt>
                <c:pt idx="366">
                  <c:v>44226</c:v>
                </c:pt>
                <c:pt idx="367">
                  <c:v>44227</c:v>
                </c:pt>
                <c:pt idx="368">
                  <c:v>44228</c:v>
                </c:pt>
                <c:pt idx="369">
                  <c:v>44229</c:v>
                </c:pt>
                <c:pt idx="370">
                  <c:v>44230</c:v>
                </c:pt>
                <c:pt idx="371">
                  <c:v>44231</c:v>
                </c:pt>
                <c:pt idx="372">
                  <c:v>44232</c:v>
                </c:pt>
                <c:pt idx="373">
                  <c:v>44233</c:v>
                </c:pt>
                <c:pt idx="374">
                  <c:v>44234</c:v>
                </c:pt>
                <c:pt idx="375">
                  <c:v>44235</c:v>
                </c:pt>
                <c:pt idx="376">
                  <c:v>44236</c:v>
                </c:pt>
                <c:pt idx="377">
                  <c:v>44237</c:v>
                </c:pt>
                <c:pt idx="378">
                  <c:v>44238</c:v>
                </c:pt>
                <c:pt idx="379">
                  <c:v>44239</c:v>
                </c:pt>
                <c:pt idx="380">
                  <c:v>44240</c:v>
                </c:pt>
                <c:pt idx="381">
                  <c:v>44241</c:v>
                </c:pt>
                <c:pt idx="382">
                  <c:v>44242</c:v>
                </c:pt>
                <c:pt idx="383">
                  <c:v>44243</c:v>
                </c:pt>
                <c:pt idx="384">
                  <c:v>44244</c:v>
                </c:pt>
                <c:pt idx="385">
                  <c:v>44245</c:v>
                </c:pt>
                <c:pt idx="386">
                  <c:v>44246</c:v>
                </c:pt>
                <c:pt idx="387">
                  <c:v>44247</c:v>
                </c:pt>
                <c:pt idx="388">
                  <c:v>44248</c:v>
                </c:pt>
                <c:pt idx="389">
                  <c:v>44249</c:v>
                </c:pt>
                <c:pt idx="390">
                  <c:v>44250</c:v>
                </c:pt>
                <c:pt idx="391">
                  <c:v>44251</c:v>
                </c:pt>
                <c:pt idx="392">
                  <c:v>44252</c:v>
                </c:pt>
                <c:pt idx="393">
                  <c:v>44253</c:v>
                </c:pt>
                <c:pt idx="394">
                  <c:v>44254</c:v>
                </c:pt>
                <c:pt idx="395">
                  <c:v>44255</c:v>
                </c:pt>
                <c:pt idx="396">
                  <c:v>44256</c:v>
                </c:pt>
                <c:pt idx="397">
                  <c:v>44257</c:v>
                </c:pt>
                <c:pt idx="398">
                  <c:v>44258</c:v>
                </c:pt>
                <c:pt idx="399">
                  <c:v>44259</c:v>
                </c:pt>
                <c:pt idx="400">
                  <c:v>44260</c:v>
                </c:pt>
                <c:pt idx="401">
                  <c:v>44261</c:v>
                </c:pt>
                <c:pt idx="402">
                  <c:v>44262</c:v>
                </c:pt>
                <c:pt idx="403">
                  <c:v>44263</c:v>
                </c:pt>
                <c:pt idx="404">
                  <c:v>44264</c:v>
                </c:pt>
                <c:pt idx="405">
                  <c:v>44265</c:v>
                </c:pt>
                <c:pt idx="406">
                  <c:v>44266</c:v>
                </c:pt>
                <c:pt idx="407">
                  <c:v>44267</c:v>
                </c:pt>
                <c:pt idx="408">
                  <c:v>44268</c:v>
                </c:pt>
                <c:pt idx="409">
                  <c:v>44269</c:v>
                </c:pt>
                <c:pt idx="410">
                  <c:v>44270</c:v>
                </c:pt>
                <c:pt idx="411">
                  <c:v>44271</c:v>
                </c:pt>
                <c:pt idx="412">
                  <c:v>44272</c:v>
                </c:pt>
                <c:pt idx="413">
                  <c:v>44273</c:v>
                </c:pt>
                <c:pt idx="414">
                  <c:v>44274</c:v>
                </c:pt>
                <c:pt idx="415">
                  <c:v>44275</c:v>
                </c:pt>
                <c:pt idx="416">
                  <c:v>44276</c:v>
                </c:pt>
                <c:pt idx="417">
                  <c:v>44277</c:v>
                </c:pt>
                <c:pt idx="418">
                  <c:v>44278</c:v>
                </c:pt>
                <c:pt idx="419">
                  <c:v>44279</c:v>
                </c:pt>
                <c:pt idx="420">
                  <c:v>44280</c:v>
                </c:pt>
                <c:pt idx="421">
                  <c:v>44281</c:v>
                </c:pt>
                <c:pt idx="422">
                  <c:v>44282</c:v>
                </c:pt>
                <c:pt idx="423">
                  <c:v>44283</c:v>
                </c:pt>
                <c:pt idx="424">
                  <c:v>44284</c:v>
                </c:pt>
                <c:pt idx="425">
                  <c:v>44285</c:v>
                </c:pt>
                <c:pt idx="426">
                  <c:v>44286</c:v>
                </c:pt>
                <c:pt idx="427">
                  <c:v>44287</c:v>
                </c:pt>
                <c:pt idx="428">
                  <c:v>44288</c:v>
                </c:pt>
                <c:pt idx="429">
                  <c:v>44289</c:v>
                </c:pt>
                <c:pt idx="430">
                  <c:v>44290</c:v>
                </c:pt>
                <c:pt idx="431">
                  <c:v>44291</c:v>
                </c:pt>
                <c:pt idx="432">
                  <c:v>44292</c:v>
                </c:pt>
                <c:pt idx="433">
                  <c:v>44293</c:v>
                </c:pt>
                <c:pt idx="434">
                  <c:v>44294</c:v>
                </c:pt>
                <c:pt idx="435">
                  <c:v>44295</c:v>
                </c:pt>
                <c:pt idx="436">
                  <c:v>44296</c:v>
                </c:pt>
                <c:pt idx="437">
                  <c:v>44297</c:v>
                </c:pt>
                <c:pt idx="438">
                  <c:v>44298</c:v>
                </c:pt>
                <c:pt idx="439">
                  <c:v>44299</c:v>
                </c:pt>
                <c:pt idx="440">
                  <c:v>44300</c:v>
                </c:pt>
                <c:pt idx="441">
                  <c:v>44301</c:v>
                </c:pt>
                <c:pt idx="442">
                  <c:v>44302</c:v>
                </c:pt>
                <c:pt idx="443">
                  <c:v>44303</c:v>
                </c:pt>
                <c:pt idx="444">
                  <c:v>44304</c:v>
                </c:pt>
                <c:pt idx="445">
                  <c:v>44305</c:v>
                </c:pt>
                <c:pt idx="446">
                  <c:v>44306</c:v>
                </c:pt>
                <c:pt idx="447">
                  <c:v>44307</c:v>
                </c:pt>
                <c:pt idx="448">
                  <c:v>44308</c:v>
                </c:pt>
                <c:pt idx="449">
                  <c:v>44309</c:v>
                </c:pt>
                <c:pt idx="450">
                  <c:v>44310</c:v>
                </c:pt>
                <c:pt idx="451">
                  <c:v>44311</c:v>
                </c:pt>
                <c:pt idx="452">
                  <c:v>44312</c:v>
                </c:pt>
                <c:pt idx="453">
                  <c:v>44313</c:v>
                </c:pt>
                <c:pt idx="454">
                  <c:v>44314</c:v>
                </c:pt>
                <c:pt idx="455">
                  <c:v>44315</c:v>
                </c:pt>
                <c:pt idx="456">
                  <c:v>44316</c:v>
                </c:pt>
                <c:pt idx="457">
                  <c:v>44317</c:v>
                </c:pt>
                <c:pt idx="458">
                  <c:v>44318</c:v>
                </c:pt>
                <c:pt idx="459">
                  <c:v>44319</c:v>
                </c:pt>
                <c:pt idx="460">
                  <c:v>44320</c:v>
                </c:pt>
                <c:pt idx="461">
                  <c:v>44321</c:v>
                </c:pt>
                <c:pt idx="462">
                  <c:v>44322</c:v>
                </c:pt>
                <c:pt idx="463">
                  <c:v>44323</c:v>
                </c:pt>
                <c:pt idx="464">
                  <c:v>44324</c:v>
                </c:pt>
                <c:pt idx="465">
                  <c:v>44325</c:v>
                </c:pt>
                <c:pt idx="466">
                  <c:v>44326</c:v>
                </c:pt>
                <c:pt idx="467">
                  <c:v>44327</c:v>
                </c:pt>
                <c:pt idx="468">
                  <c:v>44328</c:v>
                </c:pt>
                <c:pt idx="469">
                  <c:v>44329</c:v>
                </c:pt>
                <c:pt idx="470">
                  <c:v>44330</c:v>
                </c:pt>
                <c:pt idx="471">
                  <c:v>44331</c:v>
                </c:pt>
                <c:pt idx="472">
                  <c:v>44332</c:v>
                </c:pt>
                <c:pt idx="473">
                  <c:v>44333</c:v>
                </c:pt>
                <c:pt idx="474">
                  <c:v>44334</c:v>
                </c:pt>
                <c:pt idx="475">
                  <c:v>44335</c:v>
                </c:pt>
                <c:pt idx="476">
                  <c:v>44336</c:v>
                </c:pt>
                <c:pt idx="477">
                  <c:v>44337</c:v>
                </c:pt>
                <c:pt idx="478">
                  <c:v>44338</c:v>
                </c:pt>
                <c:pt idx="479">
                  <c:v>44339</c:v>
                </c:pt>
                <c:pt idx="480">
                  <c:v>44340</c:v>
                </c:pt>
                <c:pt idx="481">
                  <c:v>44341</c:v>
                </c:pt>
                <c:pt idx="482">
                  <c:v>44342</c:v>
                </c:pt>
                <c:pt idx="483">
                  <c:v>44343</c:v>
                </c:pt>
                <c:pt idx="484">
                  <c:v>44344</c:v>
                </c:pt>
                <c:pt idx="485">
                  <c:v>44345</c:v>
                </c:pt>
                <c:pt idx="486">
                  <c:v>44346</c:v>
                </c:pt>
                <c:pt idx="487">
                  <c:v>44347</c:v>
                </c:pt>
                <c:pt idx="488">
                  <c:v>44348</c:v>
                </c:pt>
                <c:pt idx="489">
                  <c:v>44349</c:v>
                </c:pt>
                <c:pt idx="490">
                  <c:v>44350</c:v>
                </c:pt>
                <c:pt idx="491">
                  <c:v>44351</c:v>
                </c:pt>
                <c:pt idx="492">
                  <c:v>44352</c:v>
                </c:pt>
                <c:pt idx="493">
                  <c:v>44353</c:v>
                </c:pt>
                <c:pt idx="494">
                  <c:v>44354</c:v>
                </c:pt>
                <c:pt idx="495">
                  <c:v>44355</c:v>
                </c:pt>
                <c:pt idx="496">
                  <c:v>44356</c:v>
                </c:pt>
                <c:pt idx="497">
                  <c:v>44357</c:v>
                </c:pt>
                <c:pt idx="498">
                  <c:v>44358</c:v>
                </c:pt>
                <c:pt idx="499">
                  <c:v>44359</c:v>
                </c:pt>
                <c:pt idx="500">
                  <c:v>44360</c:v>
                </c:pt>
                <c:pt idx="501">
                  <c:v>44361</c:v>
                </c:pt>
                <c:pt idx="502">
                  <c:v>44362</c:v>
                </c:pt>
                <c:pt idx="503">
                  <c:v>44363</c:v>
                </c:pt>
                <c:pt idx="504">
                  <c:v>44364</c:v>
                </c:pt>
                <c:pt idx="505">
                  <c:v>44365</c:v>
                </c:pt>
                <c:pt idx="506">
                  <c:v>44366</c:v>
                </c:pt>
                <c:pt idx="507">
                  <c:v>44367</c:v>
                </c:pt>
                <c:pt idx="508">
                  <c:v>44368</c:v>
                </c:pt>
                <c:pt idx="509">
                  <c:v>44369</c:v>
                </c:pt>
                <c:pt idx="510">
                  <c:v>44370</c:v>
                </c:pt>
                <c:pt idx="511">
                  <c:v>44371</c:v>
                </c:pt>
                <c:pt idx="512">
                  <c:v>44372</c:v>
                </c:pt>
                <c:pt idx="513">
                  <c:v>44373</c:v>
                </c:pt>
                <c:pt idx="514">
                  <c:v>44374</c:v>
                </c:pt>
                <c:pt idx="515">
                  <c:v>44375</c:v>
                </c:pt>
              </c:numCache>
            </c:numRef>
          </c:cat>
          <c:val>
            <c:numRef>
              <c:f>'owid-covid-data-1'!$N$40904:$N$41419</c:f>
              <c:numCache>
                <c:formatCode>General</c:formatCode>
                <c:ptCount val="516"/>
                <c:pt idx="3" formatCode="0">
                  <c:v>4.285714285714286E-4</c:v>
                </c:pt>
                <c:pt idx="4" formatCode="0">
                  <c:v>2.8571428571428574E-4</c:v>
                </c:pt>
                <c:pt idx="5" formatCode="0">
                  <c:v>2.8571428571428574E-4</c:v>
                </c:pt>
                <c:pt idx="6" formatCode="0">
                  <c:v>2.8571428571428574E-4</c:v>
                </c:pt>
                <c:pt idx="7" formatCode="0">
                  <c:v>1.4285714285714287E-4</c:v>
                </c:pt>
                <c:pt idx="8" formatCode="0">
                  <c:v>0</c:v>
                </c:pt>
                <c:pt idx="9" formatCode="0">
                  <c:v>0</c:v>
                </c:pt>
                <c:pt idx="10" formatCode="0">
                  <c:v>0</c:v>
                </c:pt>
                <c:pt idx="11" formatCode="0">
                  <c:v>0</c:v>
                </c:pt>
                <c:pt idx="12" formatCode="0">
                  <c:v>0</c:v>
                </c:pt>
                <c:pt idx="13" formatCode="0">
                  <c:v>0</c:v>
                </c:pt>
                <c:pt idx="14" formatCode="0">
                  <c:v>0</c:v>
                </c:pt>
                <c:pt idx="15" formatCode="0">
                  <c:v>0</c:v>
                </c:pt>
                <c:pt idx="16" formatCode="0">
                  <c:v>0</c:v>
                </c:pt>
                <c:pt idx="17" formatCode="0">
                  <c:v>0</c:v>
                </c:pt>
                <c:pt idx="18" formatCode="0">
                  <c:v>0</c:v>
                </c:pt>
                <c:pt idx="19" formatCode="0">
                  <c:v>0</c:v>
                </c:pt>
                <c:pt idx="20" formatCode="0">
                  <c:v>0</c:v>
                </c:pt>
                <c:pt idx="21" formatCode="0">
                  <c:v>0</c:v>
                </c:pt>
                <c:pt idx="22" formatCode="0">
                  <c:v>0</c:v>
                </c:pt>
                <c:pt idx="23" formatCode="0">
                  <c:v>0</c:v>
                </c:pt>
                <c:pt idx="24" formatCode="0">
                  <c:v>0</c:v>
                </c:pt>
                <c:pt idx="25" formatCode="0">
                  <c:v>0</c:v>
                </c:pt>
                <c:pt idx="26" formatCode="0">
                  <c:v>0</c:v>
                </c:pt>
                <c:pt idx="27" formatCode="0">
                  <c:v>0</c:v>
                </c:pt>
                <c:pt idx="28" formatCode="0">
                  <c:v>0</c:v>
                </c:pt>
                <c:pt idx="29" formatCode="0">
                  <c:v>1.4285714285714287E-4</c:v>
                </c:pt>
                <c:pt idx="30" formatCode="0">
                  <c:v>1.4285714285714287E-4</c:v>
                </c:pt>
                <c:pt idx="31" formatCode="0">
                  <c:v>2.5714285714285717E-3</c:v>
                </c:pt>
                <c:pt idx="32" formatCode="0">
                  <c:v>2.7142857142857147E-3</c:v>
                </c:pt>
                <c:pt idx="33" formatCode="0">
                  <c:v>2.8571428571428576E-3</c:v>
                </c:pt>
                <c:pt idx="34" formatCode="0">
                  <c:v>3.1428571428571439E-3</c:v>
                </c:pt>
                <c:pt idx="35" formatCode="0">
                  <c:v>3.7142857142857151E-3</c:v>
                </c:pt>
                <c:pt idx="36" formatCode="0">
                  <c:v>4.000000000000001E-3</c:v>
                </c:pt>
                <c:pt idx="37" formatCode="0">
                  <c:v>5.2857142857142868E-3</c:v>
                </c:pt>
                <c:pt idx="38" formatCode="0">
                  <c:v>3.428571428571428E-3</c:v>
                </c:pt>
                <c:pt idx="39" formatCode="0">
                  <c:v>4.4285714285714284E-3</c:v>
                </c:pt>
                <c:pt idx="40" formatCode="0">
                  <c:v>5.2857142857142868E-3</c:v>
                </c:pt>
                <c:pt idx="41" formatCode="0">
                  <c:v>7.0000000000000001E-3</c:v>
                </c:pt>
                <c:pt idx="42" formatCode="0">
                  <c:v>7.571428571428571E-3</c:v>
                </c:pt>
                <c:pt idx="43" formatCode="0">
                  <c:v>7.7142857142857135E-3</c:v>
                </c:pt>
                <c:pt idx="44" formatCode="0">
                  <c:v>8.8571428571428568E-3</c:v>
                </c:pt>
                <c:pt idx="45" formatCode="0">
                  <c:v>9.7142857142857135E-3</c:v>
                </c:pt>
                <c:pt idx="46" formatCode="0">
                  <c:v>1.2571428571428572E-2</c:v>
                </c:pt>
                <c:pt idx="47" formatCode="0">
                  <c:v>1.6714285714285713E-2</c:v>
                </c:pt>
                <c:pt idx="48" formatCode="0">
                  <c:v>2.3571428571428573E-2</c:v>
                </c:pt>
                <c:pt idx="49" formatCode="0">
                  <c:v>2.9285714285714286E-2</c:v>
                </c:pt>
                <c:pt idx="50" formatCode="0">
                  <c:v>3.9428571428571431E-2</c:v>
                </c:pt>
                <c:pt idx="51" formatCode="0">
                  <c:v>4.0857142857142863E-2</c:v>
                </c:pt>
                <c:pt idx="52" formatCode="0">
                  <c:v>5.1999999999999998E-2</c:v>
                </c:pt>
                <c:pt idx="53" formatCode="0">
                  <c:v>5.5285714285714285E-2</c:v>
                </c:pt>
                <c:pt idx="54" formatCode="0">
                  <c:v>6.6714285714285712E-2</c:v>
                </c:pt>
                <c:pt idx="55" formatCode="0">
                  <c:v>6.8142857142857144E-2</c:v>
                </c:pt>
                <c:pt idx="56" formatCode="0">
                  <c:v>6.5142857142857141E-2</c:v>
                </c:pt>
                <c:pt idx="57" formatCode="0">
                  <c:v>7.7857142857142861E-2</c:v>
                </c:pt>
                <c:pt idx="58" formatCode="0">
                  <c:v>8.9142857142857149E-2</c:v>
                </c:pt>
                <c:pt idx="59" formatCode="0">
                  <c:v>0.13885714285714285</c:v>
                </c:pt>
                <c:pt idx="60" formatCode="0">
                  <c:v>0.188</c:v>
                </c:pt>
                <c:pt idx="61" formatCode="0">
                  <c:v>0.17385714285714285</c:v>
                </c:pt>
                <c:pt idx="62" formatCode="0">
                  <c:v>0.21685714285714286</c:v>
                </c:pt>
                <c:pt idx="63" formatCode="0">
                  <c:v>0.2654285714285714</c:v>
                </c:pt>
                <c:pt idx="64" formatCode="0">
                  <c:v>0.36514285714285716</c:v>
                </c:pt>
                <c:pt idx="65" formatCode="0">
                  <c:v>0.40514285714285719</c:v>
                </c:pt>
                <c:pt idx="66" formatCode="0">
                  <c:v>0.40542857142857153</c:v>
                </c:pt>
                <c:pt idx="67" formatCode="0">
                  <c:v>0.43271428571428572</c:v>
                </c:pt>
                <c:pt idx="68" formatCode="0">
                  <c:v>0.52071428571428569</c:v>
                </c:pt>
                <c:pt idx="69" formatCode="0">
                  <c:v>0.55514285714285716</c:v>
                </c:pt>
                <c:pt idx="70" formatCode="0">
                  <c:v>0.58128571428571429</c:v>
                </c:pt>
                <c:pt idx="71" formatCode="0">
                  <c:v>0.5872857142857143</c:v>
                </c:pt>
                <c:pt idx="72" formatCode="0">
                  <c:v>0.63914285714285701</c:v>
                </c:pt>
                <c:pt idx="73" formatCode="0">
                  <c:v>0.66300000000000003</c:v>
                </c:pt>
                <c:pt idx="74" formatCode="0">
                  <c:v>0.69399999999999995</c:v>
                </c:pt>
                <c:pt idx="75" formatCode="0">
                  <c:v>0.69900000000000007</c:v>
                </c:pt>
                <c:pt idx="76" formatCode="0">
                  <c:v>0.75314285714285722</c:v>
                </c:pt>
                <c:pt idx="77" formatCode="0">
                  <c:v>0.87057142857142866</c:v>
                </c:pt>
                <c:pt idx="78" formatCode="0">
                  <c:v>0.83714285714285719</c:v>
                </c:pt>
                <c:pt idx="79" formatCode="0">
                  <c:v>0.88971428571428568</c:v>
                </c:pt>
                <c:pt idx="80" formatCode="0">
                  <c:v>0.93685714285714283</c:v>
                </c:pt>
                <c:pt idx="81" formatCode="0">
                  <c:v>0.998857142857143</c:v>
                </c:pt>
                <c:pt idx="82" formatCode="0">
                  <c:v>1.0538571428571428</c:v>
                </c:pt>
                <c:pt idx="83" formatCode="0">
                  <c:v>1.0934285714285714</c:v>
                </c:pt>
                <c:pt idx="84" formatCode="0">
                  <c:v>1.0637142857142856</c:v>
                </c:pt>
                <c:pt idx="85" formatCode="0">
                  <c:v>1.1295714285714287</c:v>
                </c:pt>
                <c:pt idx="86" formatCode="0">
                  <c:v>1.1638571428571429</c:v>
                </c:pt>
                <c:pt idx="87" formatCode="0">
                  <c:v>1.2101428571428572</c:v>
                </c:pt>
                <c:pt idx="88" formatCode="0">
                  <c:v>1.2198571428571428</c:v>
                </c:pt>
                <c:pt idx="89" formatCode="0">
                  <c:v>1.3172857142857144</c:v>
                </c:pt>
                <c:pt idx="90" formatCode="0">
                  <c:v>1.3887142857142858</c:v>
                </c:pt>
                <c:pt idx="91" formatCode="0">
                  <c:v>1.5128571428571429</c:v>
                </c:pt>
                <c:pt idx="92" formatCode="0">
                  <c:v>1.7582857142857142</c:v>
                </c:pt>
                <c:pt idx="93" formatCode="0">
                  <c:v>1.8711428571428572</c:v>
                </c:pt>
                <c:pt idx="94" formatCode="0">
                  <c:v>2.0625714285714287</c:v>
                </c:pt>
                <c:pt idx="95" formatCode="0">
                  <c:v>2.2244285714285716</c:v>
                </c:pt>
                <c:pt idx="96" formatCode="0">
                  <c:v>2.322714285714286</c:v>
                </c:pt>
                <c:pt idx="97" formatCode="0">
                  <c:v>2.3921428571428573</c:v>
                </c:pt>
                <c:pt idx="98" formatCode="0">
                  <c:v>2.552285714285714</c:v>
                </c:pt>
                <c:pt idx="99" formatCode="0">
                  <c:v>2.5187142857142857</c:v>
                </c:pt>
                <c:pt idx="100" formatCode="0">
                  <c:v>2.576857142857143</c:v>
                </c:pt>
                <c:pt idx="101" formatCode="0">
                  <c:v>2.5951428571428572</c:v>
                </c:pt>
                <c:pt idx="102" formatCode="0">
                  <c:v>2.6550000000000002</c:v>
                </c:pt>
                <c:pt idx="103" formatCode="0">
                  <c:v>2.7008571428571431</c:v>
                </c:pt>
                <c:pt idx="104" formatCode="0">
                  <c:v>2.8821428571428567</c:v>
                </c:pt>
                <c:pt idx="105" formatCode="0">
                  <c:v>2.9542857142857137</c:v>
                </c:pt>
                <c:pt idx="106" formatCode="0">
                  <c:v>3.0601428571428571</c:v>
                </c:pt>
                <c:pt idx="107" formatCode="0">
                  <c:v>3.3315714285714289</c:v>
                </c:pt>
                <c:pt idx="108" formatCode="0">
                  <c:v>3.5168571428571433</c:v>
                </c:pt>
                <c:pt idx="109" formatCode="0">
                  <c:v>3.7502857142857144</c:v>
                </c:pt>
                <c:pt idx="110" formatCode="0">
                  <c:v>4.0381428571428568</c:v>
                </c:pt>
                <c:pt idx="111" formatCode="0">
                  <c:v>4.2208571428571426</c:v>
                </c:pt>
                <c:pt idx="112" formatCode="0">
                  <c:v>4.4344285714285716</c:v>
                </c:pt>
                <c:pt idx="113" formatCode="0">
                  <c:v>4.6191428571428572</c:v>
                </c:pt>
                <c:pt idx="114" formatCode="0">
                  <c:v>4.5877142857142861</c:v>
                </c:pt>
                <c:pt idx="115" formatCode="0">
                  <c:v>4.7678571428571432</c:v>
                </c:pt>
                <c:pt idx="116" formatCode="0">
                  <c:v>4.8820000000000006</c:v>
                </c:pt>
                <c:pt idx="117" formatCode="0">
                  <c:v>5.0411428571428569</c:v>
                </c:pt>
                <c:pt idx="118" formatCode="0">
                  <c:v>5.2178571428571425</c:v>
                </c:pt>
                <c:pt idx="119" formatCode="0">
                  <c:v>5.390714285714286</c:v>
                </c:pt>
                <c:pt idx="120" formatCode="0">
                  <c:v>5.5301428571428577</c:v>
                </c:pt>
                <c:pt idx="121" formatCode="0">
                  <c:v>5.8384285714285724</c:v>
                </c:pt>
                <c:pt idx="122" formatCode="0">
                  <c:v>6.0805714285714298</c:v>
                </c:pt>
                <c:pt idx="123" formatCode="0">
                  <c:v>6.3485714285714279</c:v>
                </c:pt>
                <c:pt idx="124" formatCode="0">
                  <c:v>6.49</c:v>
                </c:pt>
                <c:pt idx="125" formatCode="0">
                  <c:v>6.7075714285714279</c:v>
                </c:pt>
                <c:pt idx="126" formatCode="0">
                  <c:v>6.9230000000000009</c:v>
                </c:pt>
                <c:pt idx="127" formatCode="0">
                  <c:v>6.9934285714285718</c:v>
                </c:pt>
                <c:pt idx="128" formatCode="0">
                  <c:v>7.137999999999999</c:v>
                </c:pt>
                <c:pt idx="129" formatCode="0">
                  <c:v>7.2235714285714296</c:v>
                </c:pt>
                <c:pt idx="130" formatCode="0">
                  <c:v>7.3312857142857144</c:v>
                </c:pt>
                <c:pt idx="131" formatCode="0">
                  <c:v>7.5369999999999999</c:v>
                </c:pt>
                <c:pt idx="132" formatCode="0">
                  <c:v>7.6912857142857147</c:v>
                </c:pt>
                <c:pt idx="133" formatCode="0">
                  <c:v>7.757428571428572</c:v>
                </c:pt>
                <c:pt idx="134" formatCode="0">
                  <c:v>7.9878571428571439</c:v>
                </c:pt>
                <c:pt idx="135" formatCode="0">
                  <c:v>8.0661428571428555</c:v>
                </c:pt>
                <c:pt idx="136" formatCode="0">
                  <c:v>8.3168571428571436</c:v>
                </c:pt>
                <c:pt idx="137" formatCode="0">
                  <c:v>8.5918571428571422</c:v>
                </c:pt>
                <c:pt idx="138" formatCode="0">
                  <c:v>8.9084285714285709</c:v>
                </c:pt>
                <c:pt idx="139" formatCode="0">
                  <c:v>9.2681428571428572</c:v>
                </c:pt>
                <c:pt idx="140" formatCode="0">
                  <c:v>9.6127142857142847</c:v>
                </c:pt>
                <c:pt idx="141" formatCode="0">
                  <c:v>10.054285714285713</c:v>
                </c:pt>
                <c:pt idx="142" formatCode="0">
                  <c:v>10.571285714285713</c:v>
                </c:pt>
                <c:pt idx="143" formatCode="0">
                  <c:v>10.989571428571429</c:v>
                </c:pt>
                <c:pt idx="144" formatCode="0">
                  <c:v>11.373571428571427</c:v>
                </c:pt>
                <c:pt idx="145" formatCode="0">
                  <c:v>11.791285714285712</c:v>
                </c:pt>
                <c:pt idx="146" formatCode="0">
                  <c:v>12.257428571428571</c:v>
                </c:pt>
                <c:pt idx="147" formatCode="0">
                  <c:v>12.736571428571427</c:v>
                </c:pt>
                <c:pt idx="148" formatCode="0">
                  <c:v>13.108142857142855</c:v>
                </c:pt>
                <c:pt idx="149" formatCode="0">
                  <c:v>13.384857142857141</c:v>
                </c:pt>
                <c:pt idx="150" formatCode="0">
                  <c:v>13.616571428571428</c:v>
                </c:pt>
                <c:pt idx="151" formatCode="0">
                  <c:v>13.99</c:v>
                </c:pt>
                <c:pt idx="152" formatCode="0">
                  <c:v>14.426857142857145</c:v>
                </c:pt>
                <c:pt idx="153" formatCode="0">
                  <c:v>14.938571428571432</c:v>
                </c:pt>
                <c:pt idx="154" formatCode="0">
                  <c:v>15.434285714285716</c:v>
                </c:pt>
                <c:pt idx="155" formatCode="0">
                  <c:v>15.820285714285715</c:v>
                </c:pt>
                <c:pt idx="156" formatCode="0">
                  <c:v>16.245999999999999</c:v>
                </c:pt>
                <c:pt idx="157" formatCode="0">
                  <c:v>16.837999999999997</c:v>
                </c:pt>
                <c:pt idx="158" formatCode="0">
                  <c:v>17.417999999999999</c:v>
                </c:pt>
                <c:pt idx="159" formatCode="0">
                  <c:v>17.867571428571427</c:v>
                </c:pt>
                <c:pt idx="160" formatCode="0">
                  <c:v>18.256428571428572</c:v>
                </c:pt>
                <c:pt idx="161" formatCode="0">
                  <c:v>18.720571428571425</c:v>
                </c:pt>
                <c:pt idx="162" formatCode="0">
                  <c:v>19.367285714285714</c:v>
                </c:pt>
                <c:pt idx="163" formatCode="0">
                  <c:v>20.058285714285713</c:v>
                </c:pt>
                <c:pt idx="164" formatCode="0">
                  <c:v>20.86542857142857</c:v>
                </c:pt>
                <c:pt idx="165" formatCode="0">
                  <c:v>21.742142857142856</c:v>
                </c:pt>
                <c:pt idx="166" formatCode="0">
                  <c:v>22.584571428571426</c:v>
                </c:pt>
                <c:pt idx="167" formatCode="0">
                  <c:v>23.629142857142856</c:v>
                </c:pt>
                <c:pt idx="168" formatCode="0">
                  <c:v>24.839571428571428</c:v>
                </c:pt>
                <c:pt idx="169" formatCode="0">
                  <c:v>25.733285714285717</c:v>
                </c:pt>
                <c:pt idx="170" formatCode="0">
                  <c:v>26.593714285714288</c:v>
                </c:pt>
                <c:pt idx="171" formatCode="0">
                  <c:v>27.943999999999999</c:v>
                </c:pt>
                <c:pt idx="172" formatCode="0">
                  <c:v>29.427999999999997</c:v>
                </c:pt>
                <c:pt idx="173" formatCode="0">
                  <c:v>30.84242857142857</c:v>
                </c:pt>
                <c:pt idx="174" formatCode="0">
                  <c:v>31.868714285714283</c:v>
                </c:pt>
                <c:pt idx="175" formatCode="0">
                  <c:v>32.857999999999997</c:v>
                </c:pt>
                <c:pt idx="176" formatCode="0">
                  <c:v>33.616285714285716</c:v>
                </c:pt>
                <c:pt idx="177" formatCode="0">
                  <c:v>35.050571428571423</c:v>
                </c:pt>
                <c:pt idx="178" formatCode="0">
                  <c:v>35.524142857142856</c:v>
                </c:pt>
                <c:pt idx="179" formatCode="0">
                  <c:v>35.883571428571422</c:v>
                </c:pt>
                <c:pt idx="180" formatCode="0">
                  <c:v>37.159571428571432</c:v>
                </c:pt>
                <c:pt idx="181" formatCode="0">
                  <c:v>37.793571428571433</c:v>
                </c:pt>
                <c:pt idx="182" formatCode="0">
                  <c:v>38.103142857142856</c:v>
                </c:pt>
                <c:pt idx="183" formatCode="0">
                  <c:v>38.889142857142858</c:v>
                </c:pt>
                <c:pt idx="184" formatCode="0">
                  <c:v>38.983714285714278</c:v>
                </c:pt>
                <c:pt idx="185" formatCode="0">
                  <c:v>39.603571428571435</c:v>
                </c:pt>
                <c:pt idx="186" formatCode="0">
                  <c:v>40.613428571428571</c:v>
                </c:pt>
                <c:pt idx="187" formatCode="0">
                  <c:v>40.643999999999998</c:v>
                </c:pt>
                <c:pt idx="188" formatCode="0">
                  <c:v>41.644428571428577</c:v>
                </c:pt>
                <c:pt idx="189" formatCode="0">
                  <c:v>42.585714285714282</c:v>
                </c:pt>
                <c:pt idx="190" formatCode="0">
                  <c:v>42.746285714285712</c:v>
                </c:pt>
                <c:pt idx="191" formatCode="0">
                  <c:v>43.621428571428567</c:v>
                </c:pt>
                <c:pt idx="192" formatCode="0">
                  <c:v>44.73085714285714</c:v>
                </c:pt>
                <c:pt idx="193" formatCode="0">
                  <c:v>44.939428571428572</c:v>
                </c:pt>
                <c:pt idx="194" formatCode="0">
                  <c:v>45.270142857142851</c:v>
                </c:pt>
                <c:pt idx="195" formatCode="0">
                  <c:v>45.231857142857145</c:v>
                </c:pt>
                <c:pt idx="196" formatCode="0">
                  <c:v>44.781142857142861</c:v>
                </c:pt>
                <c:pt idx="197" formatCode="0">
                  <c:v>44.927857142857135</c:v>
                </c:pt>
                <c:pt idx="198" formatCode="0">
                  <c:v>45.301428571428566</c:v>
                </c:pt>
                <c:pt idx="199" formatCode="0">
                  <c:v>45.578142857142858</c:v>
                </c:pt>
                <c:pt idx="200" formatCode="0">
                  <c:v>46.028142857142868</c:v>
                </c:pt>
                <c:pt idx="201" formatCode="0">
                  <c:v>46.56071428571429</c:v>
                </c:pt>
                <c:pt idx="202" formatCode="0">
                  <c:v>47.1</c:v>
                </c:pt>
                <c:pt idx="203" formatCode="0">
                  <c:v>47.48271428571428</c:v>
                </c:pt>
                <c:pt idx="204" formatCode="0">
                  <c:v>48.099428571428568</c:v>
                </c:pt>
                <c:pt idx="205" formatCode="0">
                  <c:v>47.338857142857137</c:v>
                </c:pt>
                <c:pt idx="206" formatCode="0">
                  <c:v>48.996714285714283</c:v>
                </c:pt>
                <c:pt idx="207" formatCode="0">
                  <c:v>49.862857142857138</c:v>
                </c:pt>
                <c:pt idx="208" formatCode="0">
                  <c:v>50.545571428571421</c:v>
                </c:pt>
                <c:pt idx="209" formatCode="0">
                  <c:v>51.531285714285708</c:v>
                </c:pt>
                <c:pt idx="210" formatCode="0">
                  <c:v>53.302000000000007</c:v>
                </c:pt>
                <c:pt idx="211" formatCode="0">
                  <c:v>54.228000000000002</c:v>
                </c:pt>
                <c:pt idx="212" formatCode="0">
                  <c:v>56.415571428571425</c:v>
                </c:pt>
                <c:pt idx="213" formatCode="0">
                  <c:v>56.228857142857137</c:v>
                </c:pt>
                <c:pt idx="214" formatCode="0">
                  <c:v>56.85771428571428</c:v>
                </c:pt>
                <c:pt idx="215" formatCode="0">
                  <c:v>57.888857142857141</c:v>
                </c:pt>
                <c:pt idx="216" formatCode="0">
                  <c:v>59.117714285714285</c:v>
                </c:pt>
                <c:pt idx="217" formatCode="0">
                  <c:v>60.389857142857139</c:v>
                </c:pt>
                <c:pt idx="218" formatCode="0">
                  <c:v>60.999428571428567</c:v>
                </c:pt>
                <c:pt idx="219" formatCode="0">
                  <c:v>62.174285714285716</c:v>
                </c:pt>
                <c:pt idx="220" formatCode="0">
                  <c:v>63.401142857142865</c:v>
                </c:pt>
                <c:pt idx="221" formatCode="0">
                  <c:v>64.768571428571434</c:v>
                </c:pt>
                <c:pt idx="222" formatCode="0">
                  <c:v>65.921571428571426</c:v>
                </c:pt>
                <c:pt idx="223" formatCode="0">
                  <c:v>66.308714285714274</c:v>
                </c:pt>
                <c:pt idx="224" formatCode="0">
                  <c:v>66.440142857142845</c:v>
                </c:pt>
                <c:pt idx="225" formatCode="0">
                  <c:v>67.26828571428571</c:v>
                </c:pt>
                <c:pt idx="226" formatCode="0">
                  <c:v>67.311428571428578</c:v>
                </c:pt>
                <c:pt idx="227" formatCode="0">
                  <c:v>67.534857142857149</c:v>
                </c:pt>
                <c:pt idx="228" formatCode="0">
                  <c:v>67.521714285714296</c:v>
                </c:pt>
                <c:pt idx="229" formatCode="0">
                  <c:v>67.08342857142857</c:v>
                </c:pt>
                <c:pt idx="230" formatCode="0">
                  <c:v>66.900571428571439</c:v>
                </c:pt>
                <c:pt idx="231" formatCode="0">
                  <c:v>66.371571428571428</c:v>
                </c:pt>
                <c:pt idx="232" formatCode="0">
                  <c:v>65.468285714285713</c:v>
                </c:pt>
                <c:pt idx="233" formatCode="0">
                  <c:v>64.766857142857148</c:v>
                </c:pt>
                <c:pt idx="234" formatCode="0">
                  <c:v>63.588285714285725</c:v>
                </c:pt>
                <c:pt idx="235" formatCode="0">
                  <c:v>62.514571428571436</c:v>
                </c:pt>
                <c:pt idx="236" formatCode="0">
                  <c:v>61.689000000000007</c:v>
                </c:pt>
                <c:pt idx="237" formatCode="0">
                  <c:v>61.274428571428579</c:v>
                </c:pt>
                <c:pt idx="238" formatCode="0">
                  <c:v>60.778428571428563</c:v>
                </c:pt>
                <c:pt idx="239" formatCode="0">
                  <c:v>60.313142857142857</c:v>
                </c:pt>
                <c:pt idx="240" formatCode="0">
                  <c:v>60.015571428571427</c:v>
                </c:pt>
                <c:pt idx="241" formatCode="0">
                  <c:v>60.048000000000002</c:v>
                </c:pt>
                <c:pt idx="242" formatCode="0">
                  <c:v>59.575142857142858</c:v>
                </c:pt>
                <c:pt idx="243" formatCode="0">
                  <c:v>58.965857142857146</c:v>
                </c:pt>
                <c:pt idx="244" formatCode="0">
                  <c:v>57.643714285714282</c:v>
                </c:pt>
                <c:pt idx="245" formatCode="0">
                  <c:v>56.843714285714277</c:v>
                </c:pt>
                <c:pt idx="246" formatCode="0">
                  <c:v>55.878714285714288</c:v>
                </c:pt>
                <c:pt idx="247" formatCode="0">
                  <c:v>55.006714285714288</c:v>
                </c:pt>
                <c:pt idx="248" formatCode="0">
                  <c:v>54.147714285714294</c:v>
                </c:pt>
                <c:pt idx="249" formatCode="0">
                  <c:v>53.010285714285715</c:v>
                </c:pt>
                <c:pt idx="250" formatCode="0">
                  <c:v>52.368000000000002</c:v>
                </c:pt>
                <c:pt idx="251" formatCode="0">
                  <c:v>52.218428571428582</c:v>
                </c:pt>
                <c:pt idx="252" formatCode="0">
                  <c:v>51.420285714285718</c:v>
                </c:pt>
                <c:pt idx="253" formatCode="0">
                  <c:v>50.807000000000002</c:v>
                </c:pt>
                <c:pt idx="254" formatCode="0">
                  <c:v>49.923000000000009</c:v>
                </c:pt>
                <c:pt idx="255" formatCode="0">
                  <c:v>48.803428571428576</c:v>
                </c:pt>
                <c:pt idx="256" formatCode="0">
                  <c:v>48.065857142857148</c:v>
                </c:pt>
                <c:pt idx="257" formatCode="0">
                  <c:v>46.921000000000006</c:v>
                </c:pt>
                <c:pt idx="258" formatCode="0">
                  <c:v>45.625714285714288</c:v>
                </c:pt>
                <c:pt idx="259" formatCode="0">
                  <c:v>44.485999999999997</c:v>
                </c:pt>
                <c:pt idx="260" formatCode="0">
                  <c:v>43.600714285714282</c:v>
                </c:pt>
                <c:pt idx="261" formatCode="0">
                  <c:v>42.62085714285714</c:v>
                </c:pt>
                <c:pt idx="262" formatCode="0">
                  <c:v>41.392142857142858</c:v>
                </c:pt>
                <c:pt idx="263" formatCode="0">
                  <c:v>40.46</c:v>
                </c:pt>
                <c:pt idx="264" formatCode="0">
                  <c:v>39.544714285714285</c:v>
                </c:pt>
                <c:pt idx="265" formatCode="0">
                  <c:v>38.329142857142863</c:v>
                </c:pt>
                <c:pt idx="266" formatCode="0">
                  <c:v>37.234571428571435</c:v>
                </c:pt>
                <c:pt idx="267" formatCode="0">
                  <c:v>36.166142857142852</c:v>
                </c:pt>
                <c:pt idx="268" formatCode="0">
                  <c:v>35.115285714285719</c:v>
                </c:pt>
                <c:pt idx="269" formatCode="0">
                  <c:v>34.498571428571431</c:v>
                </c:pt>
                <c:pt idx="270" formatCode="0">
                  <c:v>33.906571428571432</c:v>
                </c:pt>
                <c:pt idx="271" formatCode="0">
                  <c:v>33.378428571428572</c:v>
                </c:pt>
                <c:pt idx="272" formatCode="0">
                  <c:v>33.050714285714285</c:v>
                </c:pt>
                <c:pt idx="273" formatCode="0">
                  <c:v>33.059285714285714</c:v>
                </c:pt>
                <c:pt idx="274" formatCode="0">
                  <c:v>33.249857142857145</c:v>
                </c:pt>
                <c:pt idx="275" formatCode="0">
                  <c:v>33.494285714285716</c:v>
                </c:pt>
                <c:pt idx="276" formatCode="0">
                  <c:v>33.528285714285708</c:v>
                </c:pt>
                <c:pt idx="277" formatCode="0">
                  <c:v>33.423714285714283</c:v>
                </c:pt>
                <c:pt idx="278" formatCode="0">
                  <c:v>33.639857142857146</c:v>
                </c:pt>
                <c:pt idx="279" formatCode="0">
                  <c:v>33.506428571428572</c:v>
                </c:pt>
                <c:pt idx="280" formatCode="0">
                  <c:v>33.576000000000008</c:v>
                </c:pt>
                <c:pt idx="281" formatCode="0">
                  <c:v>33.55142857142858</c:v>
                </c:pt>
                <c:pt idx="282" formatCode="0">
                  <c:v>33.347285714285718</c:v>
                </c:pt>
                <c:pt idx="283" formatCode="0">
                  <c:v>33.108714285714285</c:v>
                </c:pt>
                <c:pt idx="284" formatCode="0">
                  <c:v>32.823142857142855</c:v>
                </c:pt>
                <c:pt idx="285" formatCode="0">
                  <c:v>32.235999999999997</c:v>
                </c:pt>
                <c:pt idx="286" formatCode="0">
                  <c:v>31.76257142857143</c:v>
                </c:pt>
                <c:pt idx="287" formatCode="0">
                  <c:v>30.172999999999998</c:v>
                </c:pt>
                <c:pt idx="288" formatCode="0">
                  <c:v>29.250714285714285</c:v>
                </c:pt>
                <c:pt idx="289" formatCode="0">
                  <c:v>28.664285714285718</c:v>
                </c:pt>
                <c:pt idx="290" formatCode="0">
                  <c:v>28.42314285714286</c:v>
                </c:pt>
                <c:pt idx="291" formatCode="0">
                  <c:v>28.526999999999997</c:v>
                </c:pt>
                <c:pt idx="292" formatCode="0">
                  <c:v>28.687142857142856</c:v>
                </c:pt>
                <c:pt idx="293" formatCode="0">
                  <c:v>29.11242857142857</c:v>
                </c:pt>
                <c:pt idx="294" formatCode="0">
                  <c:v>30.511142857142854</c:v>
                </c:pt>
                <c:pt idx="295" formatCode="0">
                  <c:v>31.423285714285715</c:v>
                </c:pt>
                <c:pt idx="296" formatCode="0">
                  <c:v>32.01942857142857</c:v>
                </c:pt>
                <c:pt idx="297" formatCode="0">
                  <c:v>31.906857142857142</c:v>
                </c:pt>
                <c:pt idx="298" formatCode="0">
                  <c:v>31.616999999999997</c:v>
                </c:pt>
                <c:pt idx="299" formatCode="0">
                  <c:v>31.108714285714285</c:v>
                </c:pt>
                <c:pt idx="300" formatCode="0">
                  <c:v>30.756857142857143</c:v>
                </c:pt>
                <c:pt idx="301" formatCode="0">
                  <c:v>30.209571428571429</c:v>
                </c:pt>
                <c:pt idx="302" formatCode="0">
                  <c:v>29.499714285714287</c:v>
                </c:pt>
                <c:pt idx="303" formatCode="0">
                  <c:v>28.695285714285717</c:v>
                </c:pt>
                <c:pt idx="304" formatCode="0">
                  <c:v>27.770142857142861</c:v>
                </c:pt>
                <c:pt idx="305" formatCode="0">
                  <c:v>27.098571428571429</c:v>
                </c:pt>
                <c:pt idx="306" formatCode="0">
                  <c:v>26.61514285714286</c:v>
                </c:pt>
                <c:pt idx="307" formatCode="0">
                  <c:v>26.014857142857142</c:v>
                </c:pt>
                <c:pt idx="308" formatCode="0">
                  <c:v>25.415285714285712</c:v>
                </c:pt>
                <c:pt idx="309" formatCode="0">
                  <c:v>24.944142857142857</c:v>
                </c:pt>
                <c:pt idx="310" formatCode="0">
                  <c:v>24.475714285714286</c:v>
                </c:pt>
                <c:pt idx="311" formatCode="0">
                  <c:v>24.058428571428575</c:v>
                </c:pt>
                <c:pt idx="312" formatCode="0">
                  <c:v>23.310857142857142</c:v>
                </c:pt>
                <c:pt idx="313" formatCode="0">
                  <c:v>22.625571428571426</c:v>
                </c:pt>
                <c:pt idx="314" formatCode="0">
                  <c:v>22.029571428571426</c:v>
                </c:pt>
                <c:pt idx="315" formatCode="0">
                  <c:v>21.417857142857141</c:v>
                </c:pt>
                <c:pt idx="316" formatCode="0">
                  <c:v>20.951857142857143</c:v>
                </c:pt>
                <c:pt idx="317" formatCode="0">
                  <c:v>20.362000000000002</c:v>
                </c:pt>
                <c:pt idx="318" formatCode="0">
                  <c:v>19.584428571428571</c:v>
                </c:pt>
                <c:pt idx="319" formatCode="0">
                  <c:v>18.913285714285713</c:v>
                </c:pt>
                <c:pt idx="320" formatCode="0">
                  <c:v>18.408142857142856</c:v>
                </c:pt>
                <c:pt idx="321" formatCode="0">
                  <c:v>18.032428571428571</c:v>
                </c:pt>
                <c:pt idx="322" formatCode="0">
                  <c:v>17.749285714285715</c:v>
                </c:pt>
                <c:pt idx="323" formatCode="0">
                  <c:v>17.489571428571431</c:v>
                </c:pt>
                <c:pt idx="324" formatCode="0">
                  <c:v>17.237857142857145</c:v>
                </c:pt>
                <c:pt idx="325" formatCode="0">
                  <c:v>17.310571428571428</c:v>
                </c:pt>
                <c:pt idx="326" formatCode="0">
                  <c:v>17.328857142857142</c:v>
                </c:pt>
                <c:pt idx="327" formatCode="0">
                  <c:v>17.03085714285714</c:v>
                </c:pt>
                <c:pt idx="328" formatCode="0">
                  <c:v>16.213857142857144</c:v>
                </c:pt>
                <c:pt idx="329" formatCode="0">
                  <c:v>15.767142857142856</c:v>
                </c:pt>
                <c:pt idx="330" formatCode="0">
                  <c:v>15.443714285714284</c:v>
                </c:pt>
                <c:pt idx="331" formatCode="0">
                  <c:v>15.091714285714286</c:v>
                </c:pt>
                <c:pt idx="332" formatCode="0">
                  <c:v>14.79257142857143</c:v>
                </c:pt>
                <c:pt idx="333" formatCode="0">
                  <c:v>12.404714285714286</c:v>
                </c:pt>
                <c:pt idx="334" formatCode="0">
                  <c:v>12.173</c:v>
                </c:pt>
                <c:pt idx="335" formatCode="0">
                  <c:v>14.090571428571428</c:v>
                </c:pt>
                <c:pt idx="336" formatCode="0">
                  <c:v>13.726428571428572</c:v>
                </c:pt>
                <c:pt idx="337" formatCode="0">
                  <c:v>13.720571428571429</c:v>
                </c:pt>
                <c:pt idx="338" formatCode="0">
                  <c:v>13.465714285714286</c:v>
                </c:pt>
                <c:pt idx="339" formatCode="0">
                  <c:v>13.312857142857142</c:v>
                </c:pt>
                <c:pt idx="340" formatCode="0">
                  <c:v>15.190571428571429</c:v>
                </c:pt>
                <c:pt idx="341" formatCode="0">
                  <c:v>13.116571428571429</c:v>
                </c:pt>
                <c:pt idx="342" formatCode="0">
                  <c:v>13.076285714285715</c:v>
                </c:pt>
                <c:pt idx="343" formatCode="0">
                  <c:v>13.056428571428572</c:v>
                </c:pt>
                <c:pt idx="344" formatCode="0">
                  <c:v>12.664</c:v>
                </c:pt>
                <c:pt idx="345" formatCode="0">
                  <c:v>12.444571428571427</c:v>
                </c:pt>
                <c:pt idx="346" formatCode="0">
                  <c:v>12.092714285714285</c:v>
                </c:pt>
                <c:pt idx="347" formatCode="0">
                  <c:v>11.828857142857142</c:v>
                </c:pt>
                <c:pt idx="348" formatCode="0">
                  <c:v>13.397999999999998</c:v>
                </c:pt>
                <c:pt idx="349" formatCode="0">
                  <c:v>11.149285714285714</c:v>
                </c:pt>
                <c:pt idx="350" formatCode="0">
                  <c:v>10.888</c:v>
                </c:pt>
                <c:pt idx="351" formatCode="0">
                  <c:v>10.625714285714285</c:v>
                </c:pt>
                <c:pt idx="352" formatCode="0">
                  <c:v>10.403</c:v>
                </c:pt>
                <c:pt idx="353" formatCode="0">
                  <c:v>10.226714285714284</c:v>
                </c:pt>
                <c:pt idx="354" formatCode="0">
                  <c:v>10.118571428571428</c:v>
                </c:pt>
                <c:pt idx="355" formatCode="0">
                  <c:v>10.025142857142857</c:v>
                </c:pt>
                <c:pt idx="356" formatCode="0">
                  <c:v>9.9945714285714295</c:v>
                </c:pt>
                <c:pt idx="357" formatCode="0">
                  <c:v>9.9339999999999993</c:v>
                </c:pt>
                <c:pt idx="358" formatCode="0">
                  <c:v>9.835857142857142</c:v>
                </c:pt>
                <c:pt idx="359" formatCode="0">
                  <c:v>9.719142857142856</c:v>
                </c:pt>
                <c:pt idx="360" formatCode="0">
                  <c:v>9.3488571428571419</c:v>
                </c:pt>
                <c:pt idx="361" formatCode="0">
                  <c:v>9.7949999999999999</c:v>
                </c:pt>
                <c:pt idx="362" formatCode="0">
                  <c:v>9.6735714285714298</c:v>
                </c:pt>
                <c:pt idx="363" formatCode="0">
                  <c:v>9.4867142857142852</c:v>
                </c:pt>
                <c:pt idx="364" formatCode="0">
                  <c:v>9.3038571428571437</c:v>
                </c:pt>
                <c:pt idx="365" formatCode="0">
                  <c:v>9.2554285714285705</c:v>
                </c:pt>
                <c:pt idx="366" formatCode="0">
                  <c:v>9.0845714285714276</c:v>
                </c:pt>
                <c:pt idx="367" formatCode="0">
                  <c:v>9.2121428571428563</c:v>
                </c:pt>
                <c:pt idx="368" formatCode="0">
                  <c:v>8.5447142857142868</c:v>
                </c:pt>
                <c:pt idx="369" formatCode="0">
                  <c:v>8.4030000000000005</c:v>
                </c:pt>
                <c:pt idx="370" formatCode="0">
                  <c:v>8.3010000000000002</c:v>
                </c:pt>
                <c:pt idx="371" formatCode="0">
                  <c:v>8.3418571428571422</c:v>
                </c:pt>
                <c:pt idx="372" formatCode="0">
                  <c:v>8.391</c:v>
                </c:pt>
                <c:pt idx="373" formatCode="0">
                  <c:v>8.3940000000000001</c:v>
                </c:pt>
                <c:pt idx="374" formatCode="0">
                  <c:v>8.3964285714285722</c:v>
                </c:pt>
                <c:pt idx="375" formatCode="0">
                  <c:v>8.0757142857142874</c:v>
                </c:pt>
                <c:pt idx="376" formatCode="0">
                  <c:v>8.1201428571428576</c:v>
                </c:pt>
                <c:pt idx="377" formatCode="0">
                  <c:v>8.1341428571428569</c:v>
                </c:pt>
                <c:pt idx="378" formatCode="0">
                  <c:v>8.1152857142857151</c:v>
                </c:pt>
                <c:pt idx="379" formatCode="0">
                  <c:v>8.1164285714285729</c:v>
                </c:pt>
                <c:pt idx="380" formatCode="0">
                  <c:v>8.1725714285714286</c:v>
                </c:pt>
                <c:pt idx="381" formatCode="0">
                  <c:v>8.1682857142857159</c:v>
                </c:pt>
                <c:pt idx="382" formatCode="0">
                  <c:v>8.5702857142857152</c:v>
                </c:pt>
                <c:pt idx="383" formatCode="0">
                  <c:v>8.7618571428571439</c:v>
                </c:pt>
                <c:pt idx="384" formatCode="0">
                  <c:v>8.9761428571428574</c:v>
                </c:pt>
                <c:pt idx="385" formatCode="0">
                  <c:v>9.2401428571428568</c:v>
                </c:pt>
                <c:pt idx="386" formatCode="0">
                  <c:v>9.3917142857142863</c:v>
                </c:pt>
                <c:pt idx="387" formatCode="0">
                  <c:v>9.6124285714285715</c:v>
                </c:pt>
                <c:pt idx="388" formatCode="0">
                  <c:v>10.011714285714287</c:v>
                </c:pt>
                <c:pt idx="389" formatCode="0">
                  <c:v>10.361999999999998</c:v>
                </c:pt>
                <c:pt idx="390" formatCode="0">
                  <c:v>10.620285714285714</c:v>
                </c:pt>
                <c:pt idx="391" formatCode="0">
                  <c:v>10.877857142857142</c:v>
                </c:pt>
                <c:pt idx="392" formatCode="0">
                  <c:v>11.013571428571428</c:v>
                </c:pt>
                <c:pt idx="393" formatCode="0">
                  <c:v>11.189714285714288</c:v>
                </c:pt>
                <c:pt idx="394" formatCode="0">
                  <c:v>11.318857142857143</c:v>
                </c:pt>
                <c:pt idx="395" formatCode="0">
                  <c:v>11.388142857142858</c:v>
                </c:pt>
                <c:pt idx="396" formatCode="0">
                  <c:v>11.415142857142857</c:v>
                </c:pt>
                <c:pt idx="397" formatCode="0">
                  <c:v>11.600999999999999</c:v>
                </c:pt>
                <c:pt idx="398" formatCode="0">
                  <c:v>11.808285714285716</c:v>
                </c:pt>
                <c:pt idx="399" formatCode="0">
                  <c:v>12.128000000000002</c:v>
                </c:pt>
                <c:pt idx="400" formatCode="0">
                  <c:v>12.449142857142858</c:v>
                </c:pt>
                <c:pt idx="401" formatCode="0">
                  <c:v>12.752571428571429</c:v>
                </c:pt>
                <c:pt idx="402" formatCode="0">
                  <c:v>13.316428571428572</c:v>
                </c:pt>
                <c:pt idx="403" formatCode="0">
                  <c:v>13.983857142857145</c:v>
                </c:pt>
                <c:pt idx="404" formatCode="0">
                  <c:v>14.666857142857145</c:v>
                </c:pt>
                <c:pt idx="405" formatCode="0">
                  <c:v>15.346571428571428</c:v>
                </c:pt>
                <c:pt idx="406" formatCode="0">
                  <c:v>16.142857142857142</c:v>
                </c:pt>
                <c:pt idx="407" formatCode="0">
                  <c:v>17.085285714285714</c:v>
                </c:pt>
                <c:pt idx="408" formatCode="0">
                  <c:v>18.22214285714286</c:v>
                </c:pt>
                <c:pt idx="409" formatCode="0">
                  <c:v>19.569571428571432</c:v>
                </c:pt>
                <c:pt idx="410" formatCode="0">
                  <c:v>21.271571428571431</c:v>
                </c:pt>
                <c:pt idx="411" formatCode="0">
                  <c:v>22.935285714285715</c:v>
                </c:pt>
                <c:pt idx="412" formatCode="0">
                  <c:v>24.852999999999998</c:v>
                </c:pt>
                <c:pt idx="413" formatCode="0">
                  <c:v>26.991714285714288</c:v>
                </c:pt>
                <c:pt idx="414" formatCode="0">
                  <c:v>28.671142857142854</c:v>
                </c:pt>
                <c:pt idx="415" formatCode="0">
                  <c:v>30.571714285714283</c:v>
                </c:pt>
                <c:pt idx="416" formatCode="0">
                  <c:v>32.394285714285708</c:v>
                </c:pt>
                <c:pt idx="417" formatCode="0">
                  <c:v>34.401714285714284</c:v>
                </c:pt>
                <c:pt idx="418" formatCode="0">
                  <c:v>36.607142857142854</c:v>
                </c:pt>
                <c:pt idx="419" formatCode="0">
                  <c:v>38.560428571428574</c:v>
                </c:pt>
                <c:pt idx="420" formatCode="0">
                  <c:v>40.741571428571426</c:v>
                </c:pt>
                <c:pt idx="421" formatCode="0">
                  <c:v>42.345571428571425</c:v>
                </c:pt>
                <c:pt idx="422" formatCode="0">
                  <c:v>42.989285714285714</c:v>
                </c:pt>
                <c:pt idx="423" formatCode="0">
                  <c:v>44.940999999999995</c:v>
                </c:pt>
                <c:pt idx="424" formatCode="0">
                  <c:v>47.254428571428569</c:v>
                </c:pt>
                <c:pt idx="425" formatCode="0">
                  <c:v>50.036142857142856</c:v>
                </c:pt>
                <c:pt idx="426" formatCode="0">
                  <c:v>53.197142857142858</c:v>
                </c:pt>
                <c:pt idx="427" formatCode="0">
                  <c:v>56.876000000000012</c:v>
                </c:pt>
                <c:pt idx="428" formatCode="0">
                  <c:v>61.096714285714278</c:v>
                </c:pt>
                <c:pt idx="429" formatCode="0">
                  <c:v>67.541285714285706</c:v>
                </c:pt>
                <c:pt idx="430" formatCode="0">
                  <c:v>73.17885714285714</c:v>
                </c:pt>
                <c:pt idx="431" formatCode="0">
                  <c:v>78.406857142857149</c:v>
                </c:pt>
                <c:pt idx="432" formatCode="0">
                  <c:v>84.230285714285728</c:v>
                </c:pt>
                <c:pt idx="433" formatCode="0">
                  <c:v>90.403142857142868</c:v>
                </c:pt>
                <c:pt idx="434" formatCode="0">
                  <c:v>97.16857142857144</c:v>
                </c:pt>
                <c:pt idx="435" formatCode="0">
                  <c:v>103.87185714285715</c:v>
                </c:pt>
                <c:pt idx="436" formatCode="0">
                  <c:v>110.977</c:v>
                </c:pt>
                <c:pt idx="437" formatCode="0">
                  <c:v>118.6322857142857</c:v>
                </c:pt>
                <c:pt idx="438" formatCode="0">
                  <c:v>127.47128571428571</c:v>
                </c:pt>
                <c:pt idx="439" formatCode="0">
                  <c:v>136.71642857142859</c:v>
                </c:pt>
                <c:pt idx="440" formatCode="0">
                  <c:v>147.94971428571426</c:v>
                </c:pt>
                <c:pt idx="441" formatCode="0">
                  <c:v>158.80785714285713</c:v>
                </c:pt>
                <c:pt idx="442" formatCode="0">
                  <c:v>168.89385714285714</c:v>
                </c:pt>
                <c:pt idx="443" formatCode="0">
                  <c:v>180.36242857142858</c:v>
                </c:pt>
                <c:pt idx="444" formatCode="0">
                  <c:v>192.1537142857143</c:v>
                </c:pt>
                <c:pt idx="445" formatCode="0">
                  <c:v>204.11714285714288</c:v>
                </c:pt>
                <c:pt idx="446" formatCode="0">
                  <c:v>215.721</c:v>
                </c:pt>
                <c:pt idx="447" formatCode="0">
                  <c:v>224.86142857142858</c:v>
                </c:pt>
                <c:pt idx="448" formatCode="0">
                  <c:v>233.05899999999997</c:v>
                </c:pt>
                <c:pt idx="449" formatCode="0">
                  <c:v>239.66928571428571</c:v>
                </c:pt>
                <c:pt idx="450" formatCode="0">
                  <c:v>246.47757142857145</c:v>
                </c:pt>
                <c:pt idx="451" formatCode="0">
                  <c:v>253.17157142857144</c:v>
                </c:pt>
                <c:pt idx="452" formatCode="0">
                  <c:v>258.72371428571427</c:v>
                </c:pt>
                <c:pt idx="453" formatCode="0">
                  <c:v>264.43871428571424</c:v>
                </c:pt>
                <c:pt idx="454" formatCode="0">
                  <c:v>268.86914285714289</c:v>
                </c:pt>
                <c:pt idx="455" formatCode="0">
                  <c:v>270.42900000000003</c:v>
                </c:pt>
                <c:pt idx="456" formatCode="0">
                  <c:v>273.97900000000004</c:v>
                </c:pt>
                <c:pt idx="457" formatCode="0">
                  <c:v>276.17571428571426</c:v>
                </c:pt>
                <c:pt idx="458" formatCode="0">
                  <c:v>279.60457142857143</c:v>
                </c:pt>
                <c:pt idx="459" formatCode="0">
                  <c:v>282.46514285714289</c:v>
                </c:pt>
                <c:pt idx="460" formatCode="0">
                  <c:v>282.37042857142859</c:v>
                </c:pt>
                <c:pt idx="461" formatCode="0">
                  <c:v>283.50057142857139</c:v>
                </c:pt>
                <c:pt idx="462" formatCode="0">
                  <c:v>283.33857142857147</c:v>
                </c:pt>
                <c:pt idx="463" formatCode="0">
                  <c:v>280.50485714285713</c:v>
                </c:pt>
                <c:pt idx="464" formatCode="0">
                  <c:v>277.01357142857148</c:v>
                </c:pt>
                <c:pt idx="465" formatCode="0">
                  <c:v>271.86828571428572</c:v>
                </c:pt>
                <c:pt idx="466" formatCode="0">
                  <c:v>264.51385714285715</c:v>
                </c:pt>
                <c:pt idx="467" formatCode="0">
                  <c:v>256.75200000000001</c:v>
                </c:pt>
                <c:pt idx="468" formatCode="0">
                  <c:v>247.20385714285717</c:v>
                </c:pt>
                <c:pt idx="469" formatCode="0">
                  <c:v>238.39342857142856</c:v>
                </c:pt>
                <c:pt idx="470" formatCode="0">
                  <c:v>231.51871428571431</c:v>
                </c:pt>
                <c:pt idx="471" formatCode="0">
                  <c:v>223.1247142857143</c:v>
                </c:pt>
                <c:pt idx="472" formatCode="0">
                  <c:v>214.15814285714285</c:v>
                </c:pt>
                <c:pt idx="473" formatCode="0">
                  <c:v>205.50471428571427</c:v>
                </c:pt>
                <c:pt idx="474" formatCode="0">
                  <c:v>198.38271428571429</c:v>
                </c:pt>
                <c:pt idx="475" formatCode="0">
                  <c:v>191.10242857142856</c:v>
                </c:pt>
                <c:pt idx="476" formatCode="0">
                  <c:v>184.98742857142858</c:v>
                </c:pt>
                <c:pt idx="477" formatCode="0">
                  <c:v>178.0407142857143</c:v>
                </c:pt>
                <c:pt idx="478" formatCode="0">
                  <c:v>171.99385714285717</c:v>
                </c:pt>
                <c:pt idx="479" formatCode="0">
                  <c:v>165.28457142857141</c:v>
                </c:pt>
                <c:pt idx="480" formatCode="0">
                  <c:v>157.70828571428572</c:v>
                </c:pt>
                <c:pt idx="481" formatCode="0">
                  <c:v>149.06342857142857</c:v>
                </c:pt>
                <c:pt idx="482" formatCode="0">
                  <c:v>141.26957142857142</c:v>
                </c:pt>
                <c:pt idx="483" formatCode="0">
                  <c:v>134.06657142857145</c:v>
                </c:pt>
                <c:pt idx="484" formatCode="0">
                  <c:v>126.93228571428573</c:v>
                </c:pt>
                <c:pt idx="485" formatCode="0">
                  <c:v>119.051</c:v>
                </c:pt>
                <c:pt idx="486" formatCode="0">
                  <c:v>111.06514285714285</c:v>
                </c:pt>
                <c:pt idx="487" formatCode="0">
                  <c:v>105.47514285714283</c:v>
                </c:pt>
                <c:pt idx="488" formatCode="0">
                  <c:v>99.961714285714294</c:v>
                </c:pt>
                <c:pt idx="489" formatCode="0">
                  <c:v>94.67257142857143</c:v>
                </c:pt>
                <c:pt idx="490" formatCode="0">
                  <c:v>89.279428571428554</c:v>
                </c:pt>
                <c:pt idx="491" formatCode="0">
                  <c:v>85.033999999999992</c:v>
                </c:pt>
                <c:pt idx="492" formatCode="0">
                  <c:v>80.873285714285728</c:v>
                </c:pt>
                <c:pt idx="493" formatCode="0">
                  <c:v>76.660999999999987</c:v>
                </c:pt>
                <c:pt idx="494" formatCode="0">
                  <c:v>72.512571428571434</c:v>
                </c:pt>
                <c:pt idx="495" formatCode="0">
                  <c:v>68.765428571428572</c:v>
                </c:pt>
                <c:pt idx="496" formatCode="0">
                  <c:v>65.284428571428563</c:v>
                </c:pt>
                <c:pt idx="497" formatCode="0">
                  <c:v>62.15671428571428</c:v>
                </c:pt>
                <c:pt idx="498" formatCode="0">
                  <c:v>59.46228571428572</c:v>
                </c:pt>
                <c:pt idx="499" formatCode="0">
                  <c:v>56.318285714285707</c:v>
                </c:pt>
                <c:pt idx="500" formatCode="0">
                  <c:v>53.600285714285711</c:v>
                </c:pt>
                <c:pt idx="501" formatCode="0">
                  <c:v>50.51428571428572</c:v>
                </c:pt>
                <c:pt idx="502" formatCode="0">
                  <c:v>48.073428571428572</c:v>
                </c:pt>
                <c:pt idx="503" formatCode="0">
                  <c:v>45.733142857142859</c:v>
                </c:pt>
                <c:pt idx="504" formatCode="0">
                  <c:v>43.976142857142861</c:v>
                </c:pt>
                <c:pt idx="505" formatCode="0">
                  <c:v>42.130285714285719</c:v>
                </c:pt>
                <c:pt idx="506" formatCode="0">
                  <c:v>40.952571428571424</c:v>
                </c:pt>
                <c:pt idx="507" formatCode="0">
                  <c:v>39.59242857142857</c:v>
                </c:pt>
                <c:pt idx="508" formatCode="0">
                  <c:v>38.473142857142861</c:v>
                </c:pt>
                <c:pt idx="509" formatCode="0">
                  <c:v>37.225142857142863</c:v>
                </c:pt>
                <c:pt idx="510" formatCode="0">
                  <c:v>36.377714285714283</c:v>
                </c:pt>
                <c:pt idx="511" formatCode="0">
                  <c:v>35.621857142857138</c:v>
                </c:pt>
                <c:pt idx="512" formatCode="0">
                  <c:v>35.096714285714285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00-4035-92B8-442315425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99392527"/>
        <c:axId val="1999399599"/>
      </c:lineChart>
      <c:dateAx>
        <c:axId val="1999392527"/>
        <c:scaling>
          <c:orientation val="minMax"/>
        </c:scaling>
        <c:delete val="0"/>
        <c:axPos val="b"/>
        <c:numFmt formatCode="[$-409]d\-mmm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99399599"/>
        <c:crosses val="autoZero"/>
        <c:auto val="1"/>
        <c:lblOffset val="100"/>
        <c:baseTimeUnit val="days"/>
      </c:dateAx>
      <c:valAx>
        <c:axId val="1999399599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99392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'owid-covid-data-1'!$G$81746:$G$81748</c:f>
              <c:strCach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'owid-covid-data-1'!$D$81746:$D$82226</c:f>
              <c:numCache>
                <c:formatCode>[$-409]d\-mmm;@</c:formatCode>
                <c:ptCount val="481"/>
                <c:pt idx="0">
                  <c:v>43895</c:v>
                </c:pt>
                <c:pt idx="1">
                  <c:v>43896</c:v>
                </c:pt>
                <c:pt idx="2">
                  <c:v>43897</c:v>
                </c:pt>
                <c:pt idx="3">
                  <c:v>43898</c:v>
                </c:pt>
                <c:pt idx="4">
                  <c:v>43899</c:v>
                </c:pt>
                <c:pt idx="5">
                  <c:v>43900</c:v>
                </c:pt>
                <c:pt idx="6">
                  <c:v>43901</c:v>
                </c:pt>
                <c:pt idx="7">
                  <c:v>43902</c:v>
                </c:pt>
                <c:pt idx="8">
                  <c:v>43903</c:v>
                </c:pt>
                <c:pt idx="9">
                  <c:v>43904</c:v>
                </c:pt>
                <c:pt idx="10">
                  <c:v>43905</c:v>
                </c:pt>
                <c:pt idx="11">
                  <c:v>43906</c:v>
                </c:pt>
                <c:pt idx="12">
                  <c:v>43907</c:v>
                </c:pt>
                <c:pt idx="13">
                  <c:v>43908</c:v>
                </c:pt>
                <c:pt idx="14">
                  <c:v>43909</c:v>
                </c:pt>
                <c:pt idx="15">
                  <c:v>43910</c:v>
                </c:pt>
                <c:pt idx="16">
                  <c:v>43911</c:v>
                </c:pt>
                <c:pt idx="17">
                  <c:v>43912</c:v>
                </c:pt>
                <c:pt idx="18">
                  <c:v>43913</c:v>
                </c:pt>
                <c:pt idx="19">
                  <c:v>43914</c:v>
                </c:pt>
                <c:pt idx="20">
                  <c:v>43915</c:v>
                </c:pt>
                <c:pt idx="21">
                  <c:v>43916</c:v>
                </c:pt>
                <c:pt idx="22">
                  <c:v>43917</c:v>
                </c:pt>
                <c:pt idx="23">
                  <c:v>43918</c:v>
                </c:pt>
                <c:pt idx="24">
                  <c:v>43919</c:v>
                </c:pt>
                <c:pt idx="25">
                  <c:v>43920</c:v>
                </c:pt>
                <c:pt idx="26">
                  <c:v>43921</c:v>
                </c:pt>
                <c:pt idx="27">
                  <c:v>43922</c:v>
                </c:pt>
                <c:pt idx="28">
                  <c:v>43923</c:v>
                </c:pt>
                <c:pt idx="29">
                  <c:v>43924</c:v>
                </c:pt>
                <c:pt idx="30">
                  <c:v>43925</c:v>
                </c:pt>
                <c:pt idx="31">
                  <c:v>43926</c:v>
                </c:pt>
                <c:pt idx="32">
                  <c:v>43927</c:v>
                </c:pt>
                <c:pt idx="33">
                  <c:v>43928</c:v>
                </c:pt>
                <c:pt idx="34">
                  <c:v>43929</c:v>
                </c:pt>
                <c:pt idx="35">
                  <c:v>43930</c:v>
                </c:pt>
                <c:pt idx="36">
                  <c:v>43931</c:v>
                </c:pt>
                <c:pt idx="37">
                  <c:v>43932</c:v>
                </c:pt>
                <c:pt idx="38">
                  <c:v>43933</c:v>
                </c:pt>
                <c:pt idx="39">
                  <c:v>43934</c:v>
                </c:pt>
                <c:pt idx="40">
                  <c:v>43935</c:v>
                </c:pt>
                <c:pt idx="41">
                  <c:v>43936</c:v>
                </c:pt>
                <c:pt idx="42">
                  <c:v>43937</c:v>
                </c:pt>
                <c:pt idx="43">
                  <c:v>43938</c:v>
                </c:pt>
                <c:pt idx="44">
                  <c:v>43939</c:v>
                </c:pt>
                <c:pt idx="45">
                  <c:v>43940</c:v>
                </c:pt>
                <c:pt idx="46">
                  <c:v>43941</c:v>
                </c:pt>
                <c:pt idx="47">
                  <c:v>43942</c:v>
                </c:pt>
                <c:pt idx="48">
                  <c:v>43943</c:v>
                </c:pt>
                <c:pt idx="49">
                  <c:v>43944</c:v>
                </c:pt>
                <c:pt idx="50">
                  <c:v>43945</c:v>
                </c:pt>
                <c:pt idx="51">
                  <c:v>43946</c:v>
                </c:pt>
                <c:pt idx="52">
                  <c:v>43947</c:v>
                </c:pt>
                <c:pt idx="53">
                  <c:v>43948</c:v>
                </c:pt>
                <c:pt idx="54">
                  <c:v>43949</c:v>
                </c:pt>
                <c:pt idx="55">
                  <c:v>43950</c:v>
                </c:pt>
                <c:pt idx="56">
                  <c:v>43951</c:v>
                </c:pt>
                <c:pt idx="57">
                  <c:v>43952</c:v>
                </c:pt>
                <c:pt idx="58">
                  <c:v>43953</c:v>
                </c:pt>
                <c:pt idx="59">
                  <c:v>43954</c:v>
                </c:pt>
                <c:pt idx="60">
                  <c:v>43955</c:v>
                </c:pt>
                <c:pt idx="61">
                  <c:v>43956</c:v>
                </c:pt>
                <c:pt idx="62">
                  <c:v>43957</c:v>
                </c:pt>
                <c:pt idx="63">
                  <c:v>43958</c:v>
                </c:pt>
                <c:pt idx="64">
                  <c:v>43959</c:v>
                </c:pt>
                <c:pt idx="65">
                  <c:v>43960</c:v>
                </c:pt>
                <c:pt idx="66">
                  <c:v>43961</c:v>
                </c:pt>
                <c:pt idx="67">
                  <c:v>43962</c:v>
                </c:pt>
                <c:pt idx="68">
                  <c:v>43963</c:v>
                </c:pt>
                <c:pt idx="69">
                  <c:v>43964</c:v>
                </c:pt>
                <c:pt idx="70">
                  <c:v>43965</c:v>
                </c:pt>
                <c:pt idx="71">
                  <c:v>43966</c:v>
                </c:pt>
                <c:pt idx="72">
                  <c:v>43967</c:v>
                </c:pt>
                <c:pt idx="73">
                  <c:v>43968</c:v>
                </c:pt>
                <c:pt idx="74">
                  <c:v>43969</c:v>
                </c:pt>
                <c:pt idx="75">
                  <c:v>43970</c:v>
                </c:pt>
                <c:pt idx="76">
                  <c:v>43971</c:v>
                </c:pt>
                <c:pt idx="77">
                  <c:v>43972</c:v>
                </c:pt>
                <c:pt idx="78">
                  <c:v>43973</c:v>
                </c:pt>
                <c:pt idx="79">
                  <c:v>43974</c:v>
                </c:pt>
                <c:pt idx="80">
                  <c:v>43975</c:v>
                </c:pt>
                <c:pt idx="81">
                  <c:v>43976</c:v>
                </c:pt>
                <c:pt idx="82">
                  <c:v>43977</c:v>
                </c:pt>
                <c:pt idx="83">
                  <c:v>43978</c:v>
                </c:pt>
                <c:pt idx="84">
                  <c:v>43979</c:v>
                </c:pt>
                <c:pt idx="85">
                  <c:v>43980</c:v>
                </c:pt>
                <c:pt idx="86">
                  <c:v>43981</c:v>
                </c:pt>
                <c:pt idx="87">
                  <c:v>43982</c:v>
                </c:pt>
                <c:pt idx="88">
                  <c:v>43983</c:v>
                </c:pt>
                <c:pt idx="89">
                  <c:v>43984</c:v>
                </c:pt>
                <c:pt idx="90">
                  <c:v>43985</c:v>
                </c:pt>
                <c:pt idx="91">
                  <c:v>43986</c:v>
                </c:pt>
                <c:pt idx="92">
                  <c:v>43987</c:v>
                </c:pt>
                <c:pt idx="93">
                  <c:v>43988</c:v>
                </c:pt>
                <c:pt idx="94">
                  <c:v>43989</c:v>
                </c:pt>
                <c:pt idx="95">
                  <c:v>43990</c:v>
                </c:pt>
                <c:pt idx="96">
                  <c:v>43991</c:v>
                </c:pt>
                <c:pt idx="97">
                  <c:v>43992</c:v>
                </c:pt>
                <c:pt idx="98">
                  <c:v>43993</c:v>
                </c:pt>
                <c:pt idx="99">
                  <c:v>43994</c:v>
                </c:pt>
                <c:pt idx="100">
                  <c:v>43995</c:v>
                </c:pt>
                <c:pt idx="101">
                  <c:v>43996</c:v>
                </c:pt>
                <c:pt idx="102">
                  <c:v>43997</c:v>
                </c:pt>
                <c:pt idx="103">
                  <c:v>43998</c:v>
                </c:pt>
                <c:pt idx="104">
                  <c:v>43999</c:v>
                </c:pt>
                <c:pt idx="105">
                  <c:v>44000</c:v>
                </c:pt>
                <c:pt idx="106">
                  <c:v>44001</c:v>
                </c:pt>
                <c:pt idx="107">
                  <c:v>44002</c:v>
                </c:pt>
                <c:pt idx="108">
                  <c:v>44003</c:v>
                </c:pt>
                <c:pt idx="109">
                  <c:v>44004</c:v>
                </c:pt>
                <c:pt idx="110">
                  <c:v>44005</c:v>
                </c:pt>
                <c:pt idx="111">
                  <c:v>44006</c:v>
                </c:pt>
                <c:pt idx="112">
                  <c:v>44007</c:v>
                </c:pt>
                <c:pt idx="113">
                  <c:v>44008</c:v>
                </c:pt>
                <c:pt idx="114">
                  <c:v>44009</c:v>
                </c:pt>
                <c:pt idx="115">
                  <c:v>44010</c:v>
                </c:pt>
                <c:pt idx="116">
                  <c:v>44011</c:v>
                </c:pt>
                <c:pt idx="117">
                  <c:v>44012</c:v>
                </c:pt>
                <c:pt idx="118">
                  <c:v>44013</c:v>
                </c:pt>
                <c:pt idx="119">
                  <c:v>44014</c:v>
                </c:pt>
                <c:pt idx="120">
                  <c:v>44015</c:v>
                </c:pt>
                <c:pt idx="121">
                  <c:v>44016</c:v>
                </c:pt>
                <c:pt idx="122">
                  <c:v>44017</c:v>
                </c:pt>
                <c:pt idx="123">
                  <c:v>44018</c:v>
                </c:pt>
                <c:pt idx="124">
                  <c:v>44019</c:v>
                </c:pt>
                <c:pt idx="125">
                  <c:v>44020</c:v>
                </c:pt>
                <c:pt idx="126">
                  <c:v>44021</c:v>
                </c:pt>
                <c:pt idx="127">
                  <c:v>44022</c:v>
                </c:pt>
                <c:pt idx="128">
                  <c:v>44023</c:v>
                </c:pt>
                <c:pt idx="129">
                  <c:v>44024</c:v>
                </c:pt>
                <c:pt idx="130">
                  <c:v>44025</c:v>
                </c:pt>
                <c:pt idx="131">
                  <c:v>44026</c:v>
                </c:pt>
                <c:pt idx="132">
                  <c:v>44027</c:v>
                </c:pt>
                <c:pt idx="133">
                  <c:v>44028</c:v>
                </c:pt>
                <c:pt idx="134">
                  <c:v>44029</c:v>
                </c:pt>
                <c:pt idx="135">
                  <c:v>44030</c:v>
                </c:pt>
                <c:pt idx="136">
                  <c:v>44031</c:v>
                </c:pt>
                <c:pt idx="137">
                  <c:v>44032</c:v>
                </c:pt>
                <c:pt idx="138">
                  <c:v>44033</c:v>
                </c:pt>
                <c:pt idx="139">
                  <c:v>44034</c:v>
                </c:pt>
                <c:pt idx="140">
                  <c:v>44035</c:v>
                </c:pt>
                <c:pt idx="141">
                  <c:v>44036</c:v>
                </c:pt>
                <c:pt idx="142">
                  <c:v>44037</c:v>
                </c:pt>
                <c:pt idx="143">
                  <c:v>44038</c:v>
                </c:pt>
                <c:pt idx="144">
                  <c:v>44039</c:v>
                </c:pt>
                <c:pt idx="145">
                  <c:v>44040</c:v>
                </c:pt>
                <c:pt idx="146">
                  <c:v>44041</c:v>
                </c:pt>
                <c:pt idx="147">
                  <c:v>44042</c:v>
                </c:pt>
                <c:pt idx="148">
                  <c:v>44043</c:v>
                </c:pt>
                <c:pt idx="149">
                  <c:v>44044</c:v>
                </c:pt>
                <c:pt idx="150">
                  <c:v>44045</c:v>
                </c:pt>
                <c:pt idx="151">
                  <c:v>44046</c:v>
                </c:pt>
                <c:pt idx="152">
                  <c:v>44047</c:v>
                </c:pt>
                <c:pt idx="153">
                  <c:v>44048</c:v>
                </c:pt>
                <c:pt idx="154">
                  <c:v>44049</c:v>
                </c:pt>
                <c:pt idx="155">
                  <c:v>44050</c:v>
                </c:pt>
                <c:pt idx="156">
                  <c:v>44051</c:v>
                </c:pt>
                <c:pt idx="157">
                  <c:v>44052</c:v>
                </c:pt>
                <c:pt idx="158">
                  <c:v>44053</c:v>
                </c:pt>
                <c:pt idx="159">
                  <c:v>44054</c:v>
                </c:pt>
                <c:pt idx="160">
                  <c:v>44055</c:v>
                </c:pt>
                <c:pt idx="161">
                  <c:v>44056</c:v>
                </c:pt>
                <c:pt idx="162">
                  <c:v>44057</c:v>
                </c:pt>
                <c:pt idx="163">
                  <c:v>44058</c:v>
                </c:pt>
                <c:pt idx="164">
                  <c:v>44059</c:v>
                </c:pt>
                <c:pt idx="165">
                  <c:v>44060</c:v>
                </c:pt>
                <c:pt idx="166">
                  <c:v>44061</c:v>
                </c:pt>
                <c:pt idx="167">
                  <c:v>44062</c:v>
                </c:pt>
                <c:pt idx="168">
                  <c:v>44063</c:v>
                </c:pt>
                <c:pt idx="169">
                  <c:v>44064</c:v>
                </c:pt>
                <c:pt idx="170">
                  <c:v>44065</c:v>
                </c:pt>
                <c:pt idx="171">
                  <c:v>44066</c:v>
                </c:pt>
                <c:pt idx="172">
                  <c:v>44067</c:v>
                </c:pt>
                <c:pt idx="173">
                  <c:v>44068</c:v>
                </c:pt>
                <c:pt idx="174">
                  <c:v>44069</c:v>
                </c:pt>
                <c:pt idx="175">
                  <c:v>44070</c:v>
                </c:pt>
                <c:pt idx="176">
                  <c:v>44071</c:v>
                </c:pt>
                <c:pt idx="177">
                  <c:v>44072</c:v>
                </c:pt>
                <c:pt idx="178">
                  <c:v>44073</c:v>
                </c:pt>
                <c:pt idx="179">
                  <c:v>44074</c:v>
                </c:pt>
                <c:pt idx="180">
                  <c:v>44075</c:v>
                </c:pt>
                <c:pt idx="181">
                  <c:v>44076</c:v>
                </c:pt>
                <c:pt idx="182">
                  <c:v>44077</c:v>
                </c:pt>
                <c:pt idx="183">
                  <c:v>44078</c:v>
                </c:pt>
                <c:pt idx="184">
                  <c:v>44079</c:v>
                </c:pt>
                <c:pt idx="185">
                  <c:v>44080</c:v>
                </c:pt>
                <c:pt idx="186">
                  <c:v>44081</c:v>
                </c:pt>
                <c:pt idx="187">
                  <c:v>44082</c:v>
                </c:pt>
                <c:pt idx="188">
                  <c:v>44083</c:v>
                </c:pt>
                <c:pt idx="189">
                  <c:v>44084</c:v>
                </c:pt>
                <c:pt idx="190">
                  <c:v>44085</c:v>
                </c:pt>
                <c:pt idx="191">
                  <c:v>44086</c:v>
                </c:pt>
                <c:pt idx="192">
                  <c:v>44087</c:v>
                </c:pt>
                <c:pt idx="193">
                  <c:v>44088</c:v>
                </c:pt>
                <c:pt idx="194">
                  <c:v>44089</c:v>
                </c:pt>
                <c:pt idx="195">
                  <c:v>44090</c:v>
                </c:pt>
                <c:pt idx="196">
                  <c:v>44091</c:v>
                </c:pt>
                <c:pt idx="197">
                  <c:v>44092</c:v>
                </c:pt>
                <c:pt idx="198">
                  <c:v>44093</c:v>
                </c:pt>
                <c:pt idx="199">
                  <c:v>44094</c:v>
                </c:pt>
                <c:pt idx="200">
                  <c:v>44095</c:v>
                </c:pt>
                <c:pt idx="201">
                  <c:v>44096</c:v>
                </c:pt>
                <c:pt idx="202">
                  <c:v>44097</c:v>
                </c:pt>
                <c:pt idx="203">
                  <c:v>44098</c:v>
                </c:pt>
                <c:pt idx="204">
                  <c:v>44099</c:v>
                </c:pt>
                <c:pt idx="205">
                  <c:v>44100</c:v>
                </c:pt>
                <c:pt idx="206">
                  <c:v>44101</c:v>
                </c:pt>
                <c:pt idx="207">
                  <c:v>44102</c:v>
                </c:pt>
                <c:pt idx="208">
                  <c:v>44103</c:v>
                </c:pt>
                <c:pt idx="209">
                  <c:v>44104</c:v>
                </c:pt>
                <c:pt idx="210">
                  <c:v>44105</c:v>
                </c:pt>
                <c:pt idx="211">
                  <c:v>44106</c:v>
                </c:pt>
                <c:pt idx="212">
                  <c:v>44107</c:v>
                </c:pt>
                <c:pt idx="213">
                  <c:v>44108</c:v>
                </c:pt>
                <c:pt idx="214">
                  <c:v>44109</c:v>
                </c:pt>
                <c:pt idx="215">
                  <c:v>44110</c:v>
                </c:pt>
                <c:pt idx="216">
                  <c:v>44111</c:v>
                </c:pt>
                <c:pt idx="217">
                  <c:v>44112</c:v>
                </c:pt>
                <c:pt idx="218">
                  <c:v>44113</c:v>
                </c:pt>
                <c:pt idx="219">
                  <c:v>44114</c:v>
                </c:pt>
                <c:pt idx="220">
                  <c:v>44115</c:v>
                </c:pt>
                <c:pt idx="221">
                  <c:v>44116</c:v>
                </c:pt>
                <c:pt idx="222">
                  <c:v>44117</c:v>
                </c:pt>
                <c:pt idx="223">
                  <c:v>44118</c:v>
                </c:pt>
                <c:pt idx="224">
                  <c:v>44119</c:v>
                </c:pt>
                <c:pt idx="225">
                  <c:v>44120</c:v>
                </c:pt>
                <c:pt idx="226">
                  <c:v>44121</c:v>
                </c:pt>
                <c:pt idx="227">
                  <c:v>44122</c:v>
                </c:pt>
                <c:pt idx="228">
                  <c:v>44123</c:v>
                </c:pt>
                <c:pt idx="229">
                  <c:v>44124</c:v>
                </c:pt>
                <c:pt idx="230">
                  <c:v>44125</c:v>
                </c:pt>
                <c:pt idx="231">
                  <c:v>44126</c:v>
                </c:pt>
                <c:pt idx="232">
                  <c:v>44127</c:v>
                </c:pt>
                <c:pt idx="233">
                  <c:v>44128</c:v>
                </c:pt>
                <c:pt idx="234">
                  <c:v>44129</c:v>
                </c:pt>
                <c:pt idx="235">
                  <c:v>44130</c:v>
                </c:pt>
                <c:pt idx="236">
                  <c:v>44131</c:v>
                </c:pt>
                <c:pt idx="237">
                  <c:v>44132</c:v>
                </c:pt>
                <c:pt idx="238">
                  <c:v>44133</c:v>
                </c:pt>
                <c:pt idx="239">
                  <c:v>44134</c:v>
                </c:pt>
                <c:pt idx="240">
                  <c:v>44135</c:v>
                </c:pt>
                <c:pt idx="241">
                  <c:v>44136</c:v>
                </c:pt>
                <c:pt idx="242">
                  <c:v>44137</c:v>
                </c:pt>
                <c:pt idx="243">
                  <c:v>44138</c:v>
                </c:pt>
                <c:pt idx="244">
                  <c:v>44139</c:v>
                </c:pt>
                <c:pt idx="245">
                  <c:v>44140</c:v>
                </c:pt>
                <c:pt idx="246">
                  <c:v>44141</c:v>
                </c:pt>
                <c:pt idx="247">
                  <c:v>44142</c:v>
                </c:pt>
                <c:pt idx="248">
                  <c:v>44143</c:v>
                </c:pt>
                <c:pt idx="249">
                  <c:v>44144</c:v>
                </c:pt>
                <c:pt idx="250">
                  <c:v>44145</c:v>
                </c:pt>
                <c:pt idx="251">
                  <c:v>44146</c:v>
                </c:pt>
                <c:pt idx="252">
                  <c:v>44147</c:v>
                </c:pt>
                <c:pt idx="253">
                  <c:v>44148</c:v>
                </c:pt>
                <c:pt idx="254">
                  <c:v>44149</c:v>
                </c:pt>
                <c:pt idx="255">
                  <c:v>44150</c:v>
                </c:pt>
                <c:pt idx="256">
                  <c:v>44151</c:v>
                </c:pt>
                <c:pt idx="257">
                  <c:v>44152</c:v>
                </c:pt>
                <c:pt idx="258">
                  <c:v>44153</c:v>
                </c:pt>
                <c:pt idx="259">
                  <c:v>44154</c:v>
                </c:pt>
                <c:pt idx="260">
                  <c:v>44155</c:v>
                </c:pt>
                <c:pt idx="261">
                  <c:v>44156</c:v>
                </c:pt>
                <c:pt idx="262">
                  <c:v>44157</c:v>
                </c:pt>
                <c:pt idx="263">
                  <c:v>44158</c:v>
                </c:pt>
                <c:pt idx="264">
                  <c:v>44159</c:v>
                </c:pt>
                <c:pt idx="265">
                  <c:v>44160</c:v>
                </c:pt>
                <c:pt idx="266">
                  <c:v>44161</c:v>
                </c:pt>
                <c:pt idx="267">
                  <c:v>44162</c:v>
                </c:pt>
                <c:pt idx="268">
                  <c:v>44163</c:v>
                </c:pt>
                <c:pt idx="269">
                  <c:v>44164</c:v>
                </c:pt>
                <c:pt idx="270">
                  <c:v>44165</c:v>
                </c:pt>
                <c:pt idx="271">
                  <c:v>44166</c:v>
                </c:pt>
                <c:pt idx="272">
                  <c:v>44167</c:v>
                </c:pt>
                <c:pt idx="273">
                  <c:v>44168</c:v>
                </c:pt>
                <c:pt idx="274">
                  <c:v>44169</c:v>
                </c:pt>
                <c:pt idx="275">
                  <c:v>44170</c:v>
                </c:pt>
                <c:pt idx="276">
                  <c:v>44171</c:v>
                </c:pt>
                <c:pt idx="277">
                  <c:v>44172</c:v>
                </c:pt>
                <c:pt idx="278">
                  <c:v>44173</c:v>
                </c:pt>
                <c:pt idx="279">
                  <c:v>44174</c:v>
                </c:pt>
                <c:pt idx="280">
                  <c:v>44175</c:v>
                </c:pt>
                <c:pt idx="281">
                  <c:v>44176</c:v>
                </c:pt>
                <c:pt idx="282">
                  <c:v>44177</c:v>
                </c:pt>
                <c:pt idx="283">
                  <c:v>44178</c:v>
                </c:pt>
                <c:pt idx="284">
                  <c:v>44179</c:v>
                </c:pt>
                <c:pt idx="285">
                  <c:v>44180</c:v>
                </c:pt>
                <c:pt idx="286">
                  <c:v>44181</c:v>
                </c:pt>
                <c:pt idx="287">
                  <c:v>44182</c:v>
                </c:pt>
                <c:pt idx="288">
                  <c:v>44183</c:v>
                </c:pt>
                <c:pt idx="289">
                  <c:v>44184</c:v>
                </c:pt>
                <c:pt idx="290">
                  <c:v>44185</c:v>
                </c:pt>
                <c:pt idx="291">
                  <c:v>44186</c:v>
                </c:pt>
                <c:pt idx="292">
                  <c:v>44187</c:v>
                </c:pt>
                <c:pt idx="293">
                  <c:v>44188</c:v>
                </c:pt>
                <c:pt idx="294">
                  <c:v>44189</c:v>
                </c:pt>
                <c:pt idx="295">
                  <c:v>44190</c:v>
                </c:pt>
                <c:pt idx="296">
                  <c:v>44191</c:v>
                </c:pt>
                <c:pt idx="297">
                  <c:v>44192</c:v>
                </c:pt>
                <c:pt idx="298">
                  <c:v>44193</c:v>
                </c:pt>
                <c:pt idx="299">
                  <c:v>44194</c:v>
                </c:pt>
                <c:pt idx="300">
                  <c:v>44195</c:v>
                </c:pt>
                <c:pt idx="301">
                  <c:v>44196</c:v>
                </c:pt>
                <c:pt idx="302">
                  <c:v>44197</c:v>
                </c:pt>
                <c:pt idx="303">
                  <c:v>44198</c:v>
                </c:pt>
                <c:pt idx="304">
                  <c:v>44199</c:v>
                </c:pt>
                <c:pt idx="305">
                  <c:v>44200</c:v>
                </c:pt>
                <c:pt idx="306">
                  <c:v>44201</c:v>
                </c:pt>
                <c:pt idx="307">
                  <c:v>44202</c:v>
                </c:pt>
                <c:pt idx="308">
                  <c:v>44203</c:v>
                </c:pt>
                <c:pt idx="309">
                  <c:v>44204</c:v>
                </c:pt>
                <c:pt idx="310">
                  <c:v>44205</c:v>
                </c:pt>
                <c:pt idx="311">
                  <c:v>44206</c:v>
                </c:pt>
                <c:pt idx="312">
                  <c:v>44207</c:v>
                </c:pt>
                <c:pt idx="313">
                  <c:v>44208</c:v>
                </c:pt>
                <c:pt idx="314">
                  <c:v>44209</c:v>
                </c:pt>
                <c:pt idx="315">
                  <c:v>44210</c:v>
                </c:pt>
                <c:pt idx="316">
                  <c:v>44211</c:v>
                </c:pt>
                <c:pt idx="317">
                  <c:v>44212</c:v>
                </c:pt>
                <c:pt idx="318">
                  <c:v>44213</c:v>
                </c:pt>
                <c:pt idx="319">
                  <c:v>44214</c:v>
                </c:pt>
                <c:pt idx="320">
                  <c:v>44215</c:v>
                </c:pt>
                <c:pt idx="321">
                  <c:v>44216</c:v>
                </c:pt>
                <c:pt idx="322">
                  <c:v>44217</c:v>
                </c:pt>
                <c:pt idx="323">
                  <c:v>44218</c:v>
                </c:pt>
                <c:pt idx="324">
                  <c:v>44219</c:v>
                </c:pt>
                <c:pt idx="325">
                  <c:v>44220</c:v>
                </c:pt>
                <c:pt idx="326">
                  <c:v>44221</c:v>
                </c:pt>
                <c:pt idx="327">
                  <c:v>44222</c:v>
                </c:pt>
                <c:pt idx="328">
                  <c:v>44223</c:v>
                </c:pt>
                <c:pt idx="329">
                  <c:v>44224</c:v>
                </c:pt>
                <c:pt idx="330">
                  <c:v>44225</c:v>
                </c:pt>
                <c:pt idx="331">
                  <c:v>44226</c:v>
                </c:pt>
                <c:pt idx="332">
                  <c:v>44227</c:v>
                </c:pt>
                <c:pt idx="333">
                  <c:v>44228</c:v>
                </c:pt>
                <c:pt idx="334">
                  <c:v>44229</c:v>
                </c:pt>
                <c:pt idx="335">
                  <c:v>44230</c:v>
                </c:pt>
                <c:pt idx="336">
                  <c:v>44231</c:v>
                </c:pt>
                <c:pt idx="337">
                  <c:v>44232</c:v>
                </c:pt>
                <c:pt idx="338">
                  <c:v>44233</c:v>
                </c:pt>
                <c:pt idx="339">
                  <c:v>44234</c:v>
                </c:pt>
                <c:pt idx="340">
                  <c:v>44235</c:v>
                </c:pt>
                <c:pt idx="341">
                  <c:v>44236</c:v>
                </c:pt>
                <c:pt idx="342">
                  <c:v>44237</c:v>
                </c:pt>
                <c:pt idx="343">
                  <c:v>44238</c:v>
                </c:pt>
                <c:pt idx="344">
                  <c:v>44239</c:v>
                </c:pt>
                <c:pt idx="345">
                  <c:v>44240</c:v>
                </c:pt>
                <c:pt idx="346">
                  <c:v>44241</c:v>
                </c:pt>
                <c:pt idx="347">
                  <c:v>44242</c:v>
                </c:pt>
                <c:pt idx="348">
                  <c:v>44243</c:v>
                </c:pt>
                <c:pt idx="349">
                  <c:v>44244</c:v>
                </c:pt>
                <c:pt idx="350">
                  <c:v>44245</c:v>
                </c:pt>
                <c:pt idx="351">
                  <c:v>44246</c:v>
                </c:pt>
                <c:pt idx="352">
                  <c:v>44247</c:v>
                </c:pt>
                <c:pt idx="353">
                  <c:v>44248</c:v>
                </c:pt>
                <c:pt idx="354">
                  <c:v>44249</c:v>
                </c:pt>
                <c:pt idx="355">
                  <c:v>44250</c:v>
                </c:pt>
                <c:pt idx="356">
                  <c:v>44251</c:v>
                </c:pt>
                <c:pt idx="357">
                  <c:v>44252</c:v>
                </c:pt>
                <c:pt idx="358">
                  <c:v>44253</c:v>
                </c:pt>
                <c:pt idx="359">
                  <c:v>44254</c:v>
                </c:pt>
                <c:pt idx="360">
                  <c:v>44255</c:v>
                </c:pt>
                <c:pt idx="361">
                  <c:v>44256</c:v>
                </c:pt>
                <c:pt idx="362">
                  <c:v>44257</c:v>
                </c:pt>
                <c:pt idx="363">
                  <c:v>44258</c:v>
                </c:pt>
                <c:pt idx="364">
                  <c:v>44259</c:v>
                </c:pt>
                <c:pt idx="365">
                  <c:v>44260</c:v>
                </c:pt>
                <c:pt idx="366">
                  <c:v>44261</c:v>
                </c:pt>
                <c:pt idx="367">
                  <c:v>44262</c:v>
                </c:pt>
                <c:pt idx="368">
                  <c:v>44263</c:v>
                </c:pt>
                <c:pt idx="369">
                  <c:v>44264</c:v>
                </c:pt>
                <c:pt idx="370">
                  <c:v>44265</c:v>
                </c:pt>
                <c:pt idx="371">
                  <c:v>44266</c:v>
                </c:pt>
                <c:pt idx="372">
                  <c:v>44267</c:v>
                </c:pt>
                <c:pt idx="373">
                  <c:v>44268</c:v>
                </c:pt>
                <c:pt idx="374">
                  <c:v>44269</c:v>
                </c:pt>
                <c:pt idx="375">
                  <c:v>44270</c:v>
                </c:pt>
                <c:pt idx="376">
                  <c:v>44271</c:v>
                </c:pt>
                <c:pt idx="377">
                  <c:v>44272</c:v>
                </c:pt>
                <c:pt idx="378">
                  <c:v>44273</c:v>
                </c:pt>
                <c:pt idx="379">
                  <c:v>44274</c:v>
                </c:pt>
                <c:pt idx="380">
                  <c:v>44275</c:v>
                </c:pt>
                <c:pt idx="381">
                  <c:v>44276</c:v>
                </c:pt>
                <c:pt idx="382">
                  <c:v>44277</c:v>
                </c:pt>
                <c:pt idx="383">
                  <c:v>44278</c:v>
                </c:pt>
                <c:pt idx="384">
                  <c:v>44279</c:v>
                </c:pt>
                <c:pt idx="385">
                  <c:v>44280</c:v>
                </c:pt>
                <c:pt idx="386">
                  <c:v>44281</c:v>
                </c:pt>
                <c:pt idx="387">
                  <c:v>44282</c:v>
                </c:pt>
                <c:pt idx="388">
                  <c:v>44283</c:v>
                </c:pt>
                <c:pt idx="389">
                  <c:v>44284</c:v>
                </c:pt>
                <c:pt idx="390">
                  <c:v>44285</c:v>
                </c:pt>
                <c:pt idx="391">
                  <c:v>44286</c:v>
                </c:pt>
                <c:pt idx="392">
                  <c:v>44287</c:v>
                </c:pt>
                <c:pt idx="393">
                  <c:v>44288</c:v>
                </c:pt>
                <c:pt idx="394">
                  <c:v>44289</c:v>
                </c:pt>
                <c:pt idx="395">
                  <c:v>44290</c:v>
                </c:pt>
                <c:pt idx="396">
                  <c:v>44291</c:v>
                </c:pt>
                <c:pt idx="397">
                  <c:v>44292</c:v>
                </c:pt>
                <c:pt idx="398">
                  <c:v>44293</c:v>
                </c:pt>
                <c:pt idx="399">
                  <c:v>44294</c:v>
                </c:pt>
                <c:pt idx="400">
                  <c:v>44295</c:v>
                </c:pt>
                <c:pt idx="401">
                  <c:v>44296</c:v>
                </c:pt>
                <c:pt idx="402">
                  <c:v>44297</c:v>
                </c:pt>
                <c:pt idx="403">
                  <c:v>44298</c:v>
                </c:pt>
                <c:pt idx="404">
                  <c:v>44299</c:v>
                </c:pt>
                <c:pt idx="405">
                  <c:v>44300</c:v>
                </c:pt>
                <c:pt idx="406">
                  <c:v>44301</c:v>
                </c:pt>
                <c:pt idx="407">
                  <c:v>44302</c:v>
                </c:pt>
                <c:pt idx="408">
                  <c:v>44303</c:v>
                </c:pt>
                <c:pt idx="409">
                  <c:v>44304</c:v>
                </c:pt>
                <c:pt idx="410">
                  <c:v>44305</c:v>
                </c:pt>
                <c:pt idx="411">
                  <c:v>44306</c:v>
                </c:pt>
                <c:pt idx="412">
                  <c:v>44307</c:v>
                </c:pt>
                <c:pt idx="413">
                  <c:v>44308</c:v>
                </c:pt>
                <c:pt idx="414">
                  <c:v>44309</c:v>
                </c:pt>
                <c:pt idx="415">
                  <c:v>44310</c:v>
                </c:pt>
                <c:pt idx="416">
                  <c:v>44311</c:v>
                </c:pt>
                <c:pt idx="417">
                  <c:v>44312</c:v>
                </c:pt>
                <c:pt idx="418">
                  <c:v>44313</c:v>
                </c:pt>
                <c:pt idx="419">
                  <c:v>44314</c:v>
                </c:pt>
                <c:pt idx="420">
                  <c:v>44315</c:v>
                </c:pt>
                <c:pt idx="421">
                  <c:v>44316</c:v>
                </c:pt>
                <c:pt idx="422">
                  <c:v>44317</c:v>
                </c:pt>
                <c:pt idx="423">
                  <c:v>44318</c:v>
                </c:pt>
                <c:pt idx="424">
                  <c:v>44319</c:v>
                </c:pt>
                <c:pt idx="425">
                  <c:v>44320</c:v>
                </c:pt>
                <c:pt idx="426">
                  <c:v>44321</c:v>
                </c:pt>
                <c:pt idx="427">
                  <c:v>44322</c:v>
                </c:pt>
                <c:pt idx="428">
                  <c:v>44323</c:v>
                </c:pt>
                <c:pt idx="429">
                  <c:v>44324</c:v>
                </c:pt>
                <c:pt idx="430">
                  <c:v>44325</c:v>
                </c:pt>
                <c:pt idx="431">
                  <c:v>44326</c:v>
                </c:pt>
                <c:pt idx="432">
                  <c:v>44327</c:v>
                </c:pt>
                <c:pt idx="433">
                  <c:v>44328</c:v>
                </c:pt>
                <c:pt idx="434">
                  <c:v>44329</c:v>
                </c:pt>
                <c:pt idx="435">
                  <c:v>44330</c:v>
                </c:pt>
                <c:pt idx="436">
                  <c:v>44331</c:v>
                </c:pt>
                <c:pt idx="437">
                  <c:v>44332</c:v>
                </c:pt>
                <c:pt idx="438">
                  <c:v>44333</c:v>
                </c:pt>
                <c:pt idx="439">
                  <c:v>44334</c:v>
                </c:pt>
                <c:pt idx="440">
                  <c:v>44335</c:v>
                </c:pt>
                <c:pt idx="441">
                  <c:v>44336</c:v>
                </c:pt>
                <c:pt idx="442">
                  <c:v>44337</c:v>
                </c:pt>
                <c:pt idx="443">
                  <c:v>44338</c:v>
                </c:pt>
                <c:pt idx="444">
                  <c:v>44339</c:v>
                </c:pt>
                <c:pt idx="445">
                  <c:v>44340</c:v>
                </c:pt>
                <c:pt idx="446">
                  <c:v>44341</c:v>
                </c:pt>
                <c:pt idx="447">
                  <c:v>44342</c:v>
                </c:pt>
                <c:pt idx="448">
                  <c:v>44343</c:v>
                </c:pt>
                <c:pt idx="449">
                  <c:v>44344</c:v>
                </c:pt>
                <c:pt idx="450">
                  <c:v>44345</c:v>
                </c:pt>
                <c:pt idx="451">
                  <c:v>44346</c:v>
                </c:pt>
                <c:pt idx="452">
                  <c:v>44347</c:v>
                </c:pt>
                <c:pt idx="453">
                  <c:v>44348</c:v>
                </c:pt>
                <c:pt idx="454">
                  <c:v>44349</c:v>
                </c:pt>
                <c:pt idx="455">
                  <c:v>44350</c:v>
                </c:pt>
                <c:pt idx="456">
                  <c:v>44351</c:v>
                </c:pt>
                <c:pt idx="457">
                  <c:v>44352</c:v>
                </c:pt>
                <c:pt idx="458">
                  <c:v>44353</c:v>
                </c:pt>
                <c:pt idx="459">
                  <c:v>44354</c:v>
                </c:pt>
                <c:pt idx="460">
                  <c:v>44355</c:v>
                </c:pt>
                <c:pt idx="461">
                  <c:v>44356</c:v>
                </c:pt>
                <c:pt idx="462">
                  <c:v>44357</c:v>
                </c:pt>
                <c:pt idx="463">
                  <c:v>44358</c:v>
                </c:pt>
                <c:pt idx="464">
                  <c:v>44359</c:v>
                </c:pt>
                <c:pt idx="465">
                  <c:v>44360</c:v>
                </c:pt>
                <c:pt idx="466">
                  <c:v>44361</c:v>
                </c:pt>
                <c:pt idx="467">
                  <c:v>44362</c:v>
                </c:pt>
                <c:pt idx="468">
                  <c:v>44363</c:v>
                </c:pt>
                <c:pt idx="469">
                  <c:v>44364</c:v>
                </c:pt>
                <c:pt idx="470">
                  <c:v>44365</c:v>
                </c:pt>
                <c:pt idx="471">
                  <c:v>44366</c:v>
                </c:pt>
                <c:pt idx="472">
                  <c:v>44367</c:v>
                </c:pt>
                <c:pt idx="473">
                  <c:v>44368</c:v>
                </c:pt>
                <c:pt idx="474">
                  <c:v>44369</c:v>
                </c:pt>
                <c:pt idx="475">
                  <c:v>44370</c:v>
                </c:pt>
                <c:pt idx="476">
                  <c:v>44371</c:v>
                </c:pt>
                <c:pt idx="477">
                  <c:v>44372</c:v>
                </c:pt>
                <c:pt idx="478">
                  <c:v>44373</c:v>
                </c:pt>
                <c:pt idx="479">
                  <c:v>44374</c:v>
                </c:pt>
                <c:pt idx="480">
                  <c:v>44375</c:v>
                </c:pt>
              </c:numCache>
            </c:numRef>
          </c:cat>
          <c:val>
            <c:numRef>
              <c:f>'owid-covid-data-1'!$N$81746:$N$82226</c:f>
              <c:numCache>
                <c:formatCode>General</c:formatCode>
                <c:ptCount val="481"/>
                <c:pt idx="3" formatCode="0">
                  <c:v>3.1285714285714292E-2</c:v>
                </c:pt>
                <c:pt idx="4" formatCode="0">
                  <c:v>3.842857142857143E-2</c:v>
                </c:pt>
                <c:pt idx="5" formatCode="0">
                  <c:v>5.5285714285714285E-2</c:v>
                </c:pt>
                <c:pt idx="6" formatCode="0">
                  <c:v>8.8999999999999996E-2</c:v>
                </c:pt>
                <c:pt idx="7" formatCode="0">
                  <c:v>0.11542857142857142</c:v>
                </c:pt>
                <c:pt idx="8" formatCode="0">
                  <c:v>0.14185714285714285</c:v>
                </c:pt>
                <c:pt idx="9" formatCode="0">
                  <c:v>0.13228571428571428</c:v>
                </c:pt>
                <c:pt idx="10" formatCode="0">
                  <c:v>0.24785714285714283</c:v>
                </c:pt>
                <c:pt idx="11" formatCode="0">
                  <c:v>0.32014285714285717</c:v>
                </c:pt>
                <c:pt idx="12" formatCode="0">
                  <c:v>0.42857142857142855</c:v>
                </c:pt>
                <c:pt idx="13" formatCode="0">
                  <c:v>0.48642857142857149</c:v>
                </c:pt>
                <c:pt idx="14" formatCode="0">
                  <c:v>0.53700000000000003</c:v>
                </c:pt>
                <c:pt idx="15" formatCode="0">
                  <c:v>0.81885714285714284</c:v>
                </c:pt>
                <c:pt idx="16" formatCode="0">
                  <c:v>1.1850000000000001</c:v>
                </c:pt>
                <c:pt idx="17" formatCode="0">
                  <c:v>1.4282857142857142</c:v>
                </c:pt>
                <c:pt idx="18" formatCode="0">
                  <c:v>1.8715714285714287</c:v>
                </c:pt>
                <c:pt idx="19" formatCode="0">
                  <c:v>2.3315714285714289</c:v>
                </c:pt>
                <c:pt idx="20" formatCode="0">
                  <c:v>2.2810000000000001</c:v>
                </c:pt>
                <c:pt idx="21" formatCode="0">
                  <c:v>2.423142857142857</c:v>
                </c:pt>
                <c:pt idx="22" formatCode="0">
                  <c:v>2.225714285714286</c:v>
                </c:pt>
                <c:pt idx="23" formatCode="0">
                  <c:v>1.9245714285714286</c:v>
                </c:pt>
                <c:pt idx="24" formatCode="0">
                  <c:v>1.6162857142857143</c:v>
                </c:pt>
                <c:pt idx="25" formatCode="0">
                  <c:v>1.2887142857142859</c:v>
                </c:pt>
                <c:pt idx="26" formatCode="0">
                  <c:v>0.80700000000000005</c:v>
                </c:pt>
                <c:pt idx="27" formatCode="0">
                  <c:v>0.95871428571428574</c:v>
                </c:pt>
                <c:pt idx="28" formatCode="0">
                  <c:v>0.90328571428571425</c:v>
                </c:pt>
                <c:pt idx="29" formatCode="0">
                  <c:v>0.8671428571428571</c:v>
                </c:pt>
                <c:pt idx="30" formatCode="0">
                  <c:v>0.95385714285714285</c:v>
                </c:pt>
                <c:pt idx="31" formatCode="0">
                  <c:v>1.1201428571428571</c:v>
                </c:pt>
                <c:pt idx="32" formatCode="0">
                  <c:v>1.137</c:v>
                </c:pt>
                <c:pt idx="33" formatCode="0">
                  <c:v>1.1995714285714285</c:v>
                </c:pt>
                <c:pt idx="34" formatCode="0">
                  <c:v>1.0671428571428572</c:v>
                </c:pt>
                <c:pt idx="35" formatCode="0">
                  <c:v>1.2478571428571428</c:v>
                </c:pt>
                <c:pt idx="36" formatCode="0">
                  <c:v>1.4115714285714287</c:v>
                </c:pt>
                <c:pt idx="37" formatCode="0">
                  <c:v>1.6042857142857143</c:v>
                </c:pt>
                <c:pt idx="38" formatCode="0">
                  <c:v>1.5921428571428571</c:v>
                </c:pt>
                <c:pt idx="39" formatCode="0">
                  <c:v>1.6161428571428573</c:v>
                </c:pt>
                <c:pt idx="40" formatCode="0">
                  <c:v>1.8787142857142858</c:v>
                </c:pt>
                <c:pt idx="41" formatCode="0">
                  <c:v>2.4230000000000005</c:v>
                </c:pt>
                <c:pt idx="42" formatCode="0">
                  <c:v>2.3724285714285713</c:v>
                </c:pt>
                <c:pt idx="43" formatCode="0">
                  <c:v>2.476</c:v>
                </c:pt>
                <c:pt idx="44" formatCode="0">
                  <c:v>2.5290000000000004</c:v>
                </c:pt>
                <c:pt idx="45" formatCode="0">
                  <c:v>2.7192857142857148</c:v>
                </c:pt>
                <c:pt idx="46" formatCode="0">
                  <c:v>3.2468571428571429</c:v>
                </c:pt>
                <c:pt idx="47" formatCode="0">
                  <c:v>3.4612857142857143</c:v>
                </c:pt>
                <c:pt idx="48" formatCode="0">
                  <c:v>3.1962857142857142</c:v>
                </c:pt>
                <c:pt idx="49" formatCode="0">
                  <c:v>3.343142857142857</c:v>
                </c:pt>
                <c:pt idx="50" formatCode="0">
                  <c:v>3.5961428571428571</c:v>
                </c:pt>
                <c:pt idx="51" formatCode="0">
                  <c:v>3.6877142857142857</c:v>
                </c:pt>
                <c:pt idx="52" formatCode="0">
                  <c:v>4.1310000000000002</c:v>
                </c:pt>
                <c:pt idx="53" formatCode="0">
                  <c:v>4.0804285714285715</c:v>
                </c:pt>
                <c:pt idx="54" formatCode="0">
                  <c:v>4.1695714285714285</c:v>
                </c:pt>
                <c:pt idx="55" formatCode="0">
                  <c:v>4.7572857142857146</c:v>
                </c:pt>
                <c:pt idx="56" formatCode="0">
                  <c:v>5.3884285714285713</c:v>
                </c:pt>
                <c:pt idx="57" formatCode="0">
                  <c:v>5.846000000000001</c:v>
                </c:pt>
                <c:pt idx="58" formatCode="0">
                  <c:v>6.2048571428571435</c:v>
                </c:pt>
                <c:pt idx="59" formatCode="0">
                  <c:v>5.9205714285714288</c:v>
                </c:pt>
                <c:pt idx="60" formatCode="0">
                  <c:v>6.2264285714285714</c:v>
                </c:pt>
                <c:pt idx="61" formatCode="0">
                  <c:v>7.0911428571428567</c:v>
                </c:pt>
                <c:pt idx="62" formatCode="0">
                  <c:v>7.4284285714285705</c:v>
                </c:pt>
                <c:pt idx="63" formatCode="0">
                  <c:v>7.7848571428571427</c:v>
                </c:pt>
                <c:pt idx="64" formatCode="0">
                  <c:v>8.266571428571428</c:v>
                </c:pt>
                <c:pt idx="65" formatCode="0">
                  <c:v>9.1</c:v>
                </c:pt>
                <c:pt idx="66" formatCode="0">
                  <c:v>10.275428571428572</c:v>
                </c:pt>
                <c:pt idx="67" formatCode="0">
                  <c:v>10.855999999999998</c:v>
                </c:pt>
                <c:pt idx="68" formatCode="0">
                  <c:v>11.149857142857144</c:v>
                </c:pt>
                <c:pt idx="69" formatCode="0">
                  <c:v>11.886857142857142</c:v>
                </c:pt>
                <c:pt idx="70" formatCode="0">
                  <c:v>13.247857142857143</c:v>
                </c:pt>
                <c:pt idx="71" formatCode="0">
                  <c:v>13.924714285714284</c:v>
                </c:pt>
                <c:pt idx="72" formatCode="0">
                  <c:v>14.090857142857143</c:v>
                </c:pt>
                <c:pt idx="73" formatCode="0">
                  <c:v>14.281142857142855</c:v>
                </c:pt>
                <c:pt idx="74" formatCode="0">
                  <c:v>15.410714285714286</c:v>
                </c:pt>
                <c:pt idx="75" formatCode="0">
                  <c:v>15.899714285714285</c:v>
                </c:pt>
                <c:pt idx="76" formatCode="0">
                  <c:v>16.832000000000001</c:v>
                </c:pt>
                <c:pt idx="77" formatCode="0">
                  <c:v>17.024714285714289</c:v>
                </c:pt>
                <c:pt idx="78" formatCode="0">
                  <c:v>17.299285714285713</c:v>
                </c:pt>
                <c:pt idx="79" formatCode="0">
                  <c:v>17.015142857142855</c:v>
                </c:pt>
                <c:pt idx="80" formatCode="0">
                  <c:v>19.110714285714284</c:v>
                </c:pt>
                <c:pt idx="81" formatCode="0">
                  <c:v>19.910428571428572</c:v>
                </c:pt>
                <c:pt idx="82" formatCode="0">
                  <c:v>21.95542857142857</c:v>
                </c:pt>
                <c:pt idx="83" formatCode="0">
                  <c:v>23.181428571428572</c:v>
                </c:pt>
                <c:pt idx="84" formatCode="0">
                  <c:v>24.327857142857141</c:v>
                </c:pt>
                <c:pt idx="85" formatCode="0">
                  <c:v>25.874285714285715</c:v>
                </c:pt>
                <c:pt idx="86" formatCode="0">
                  <c:v>27.815714285714282</c:v>
                </c:pt>
                <c:pt idx="87" formatCode="0">
                  <c:v>27.912142857142861</c:v>
                </c:pt>
                <c:pt idx="88" formatCode="0">
                  <c:v>32.250285714285717</c:v>
                </c:pt>
                <c:pt idx="89" formatCode="0">
                  <c:v>34.189285714285717</c:v>
                </c:pt>
                <c:pt idx="90" formatCode="0">
                  <c:v>36.145142857142858</c:v>
                </c:pt>
                <c:pt idx="91" formatCode="0">
                  <c:v>37.580714285714286</c:v>
                </c:pt>
                <c:pt idx="92" formatCode="0">
                  <c:v>39.796714285714287</c:v>
                </c:pt>
                <c:pt idx="93" formatCode="0">
                  <c:v>41.37914285714286</c:v>
                </c:pt>
                <c:pt idx="94" formatCode="0">
                  <c:v>43.106142857142856</c:v>
                </c:pt>
                <c:pt idx="95" formatCode="0">
                  <c:v>42.817</c:v>
                </c:pt>
                <c:pt idx="96" formatCode="0">
                  <c:v>44.544000000000004</c:v>
                </c:pt>
                <c:pt idx="97" formatCode="0">
                  <c:v>47.603000000000002</c:v>
                </c:pt>
                <c:pt idx="98" formatCode="0">
                  <c:v>52.396428571428579</c:v>
                </c:pt>
                <c:pt idx="99" formatCode="0">
                  <c:v>54.566714285714284</c:v>
                </c:pt>
                <c:pt idx="100" formatCode="0">
                  <c:v>56.226285714285709</c:v>
                </c:pt>
                <c:pt idx="101" formatCode="0">
                  <c:v>60.195857142857143</c:v>
                </c:pt>
                <c:pt idx="102" formatCode="0">
                  <c:v>60.993142857142857</c:v>
                </c:pt>
                <c:pt idx="103" formatCode="0">
                  <c:v>62.115571428571435</c:v>
                </c:pt>
                <c:pt idx="104" formatCode="0">
                  <c:v>64.902428571428572</c:v>
                </c:pt>
                <c:pt idx="105" formatCode="0">
                  <c:v>65.670714285714283</c:v>
                </c:pt>
                <c:pt idx="106" formatCode="0">
                  <c:v>67.580857142857141</c:v>
                </c:pt>
                <c:pt idx="107" formatCode="0">
                  <c:v>71.716714285714289</c:v>
                </c:pt>
                <c:pt idx="108" formatCode="0">
                  <c:v>75.594714285714289</c:v>
                </c:pt>
                <c:pt idx="109" formatCode="0">
                  <c:v>83.064142857142855</c:v>
                </c:pt>
                <c:pt idx="110" formatCode="0">
                  <c:v>88.821000000000012</c:v>
                </c:pt>
                <c:pt idx="111" formatCode="0">
                  <c:v>94.226142857142875</c:v>
                </c:pt>
                <c:pt idx="112" formatCode="0">
                  <c:v>98.352285714285713</c:v>
                </c:pt>
                <c:pt idx="113" formatCode="0">
                  <c:v>102.78914285714283</c:v>
                </c:pt>
                <c:pt idx="114" formatCode="0">
                  <c:v>108.63500000000001</c:v>
                </c:pt>
                <c:pt idx="115" formatCode="0">
                  <c:v>114.50257142857143</c:v>
                </c:pt>
                <c:pt idx="116" formatCode="0">
                  <c:v>119.67885714285714</c:v>
                </c:pt>
                <c:pt idx="117" formatCode="0">
                  <c:v>126.53885714285715</c:v>
                </c:pt>
                <c:pt idx="118" formatCode="0">
                  <c:v>135.31385714285713</c:v>
                </c:pt>
                <c:pt idx="119" formatCode="0">
                  <c:v>141.18871428571427</c:v>
                </c:pt>
                <c:pt idx="120" formatCode="0">
                  <c:v>148.03171428571429</c:v>
                </c:pt>
                <c:pt idx="121" formatCode="0">
                  <c:v>155.71314285714286</c:v>
                </c:pt>
                <c:pt idx="122" formatCode="0">
                  <c:v>157.36557142857143</c:v>
                </c:pt>
                <c:pt idx="123" formatCode="0">
                  <c:v>169.279</c:v>
                </c:pt>
                <c:pt idx="124" formatCode="0">
                  <c:v>177.19157142857145</c:v>
                </c:pt>
                <c:pt idx="125" formatCode="0">
                  <c:v>183.56014285714284</c:v>
                </c:pt>
                <c:pt idx="126" formatCode="0">
                  <c:v>191.47271428571429</c:v>
                </c:pt>
                <c:pt idx="127" formatCode="0">
                  <c:v>197.69442857142857</c:v>
                </c:pt>
                <c:pt idx="128" formatCode="0">
                  <c:v>198.5662857142857</c:v>
                </c:pt>
                <c:pt idx="129" formatCode="0">
                  <c:v>208.07342857142856</c:v>
                </c:pt>
                <c:pt idx="130" formatCode="0">
                  <c:v>206.86428571428573</c:v>
                </c:pt>
                <c:pt idx="131" formatCode="0">
                  <c:v>209.33314285714286</c:v>
                </c:pt>
                <c:pt idx="132" formatCode="0">
                  <c:v>208.82257142857142</c:v>
                </c:pt>
                <c:pt idx="133" formatCode="0">
                  <c:v>212.17314285714286</c:v>
                </c:pt>
                <c:pt idx="134" formatCode="0">
                  <c:v>206.74399999999997</c:v>
                </c:pt>
                <c:pt idx="135" formatCode="0">
                  <c:v>201.14142857142855</c:v>
                </c:pt>
                <c:pt idx="136" formatCode="0">
                  <c:v>202.08799999999997</c:v>
                </c:pt>
                <c:pt idx="137" formatCode="0">
                  <c:v>201.92428571428567</c:v>
                </c:pt>
                <c:pt idx="138" formatCode="0">
                  <c:v>203.29971428571429</c:v>
                </c:pt>
                <c:pt idx="139" formatCode="0">
                  <c:v>200.69585714285714</c:v>
                </c:pt>
                <c:pt idx="140" formatCode="0">
                  <c:v>195.35814285714287</c:v>
                </c:pt>
                <c:pt idx="141" formatCode="0">
                  <c:v>190.04928571428573</c:v>
                </c:pt>
                <c:pt idx="142" formatCode="0">
                  <c:v>187.78985714285713</c:v>
                </c:pt>
                <c:pt idx="143" formatCode="0">
                  <c:v>183.48314285714287</c:v>
                </c:pt>
                <c:pt idx="144" formatCode="0">
                  <c:v>178.52600000000001</c:v>
                </c:pt>
                <c:pt idx="145" formatCode="0">
                  <c:v>171.46842857142857</c:v>
                </c:pt>
                <c:pt idx="146" formatCode="0">
                  <c:v>166.41728571428573</c:v>
                </c:pt>
                <c:pt idx="147" formatCode="0">
                  <c:v>159.09957142857144</c:v>
                </c:pt>
                <c:pt idx="148" formatCode="0">
                  <c:v>154.95900000000003</c:v>
                </c:pt>
                <c:pt idx="149" formatCode="0">
                  <c:v>148.27242857142861</c:v>
                </c:pt>
                <c:pt idx="150" formatCode="0">
                  <c:v>141.52085714285715</c:v>
                </c:pt>
                <c:pt idx="151" formatCode="0">
                  <c:v>134.92342857142856</c:v>
                </c:pt>
                <c:pt idx="152" formatCode="0">
                  <c:v>125.95828571428571</c:v>
                </c:pt>
                <c:pt idx="153" formatCode="0">
                  <c:v>120.18957142857144</c:v>
                </c:pt>
                <c:pt idx="154" formatCode="0">
                  <c:v>116.5187142857143</c:v>
                </c:pt>
                <c:pt idx="155" formatCode="0">
                  <c:v>112.57328571428572</c:v>
                </c:pt>
                <c:pt idx="156" formatCode="0">
                  <c:v>107.88842857142856</c:v>
                </c:pt>
                <c:pt idx="157" formatCode="0">
                  <c:v>94.040714285714287</c:v>
                </c:pt>
                <c:pt idx="158" formatCode="0">
                  <c:v>83.536285714285711</c:v>
                </c:pt>
                <c:pt idx="159" formatCode="0">
                  <c:v>81.086571428571446</c:v>
                </c:pt>
                <c:pt idx="160" formatCode="0">
                  <c:v>73.381</c:v>
                </c:pt>
                <c:pt idx="161" formatCode="0">
                  <c:v>66.205571428571432</c:v>
                </c:pt>
                <c:pt idx="162" formatCode="0">
                  <c:v>63.32</c:v>
                </c:pt>
                <c:pt idx="163" formatCode="0">
                  <c:v>62.710571428571427</c:v>
                </c:pt>
                <c:pt idx="164" formatCode="0">
                  <c:v>65.374571428571429</c:v>
                </c:pt>
                <c:pt idx="165" formatCode="0">
                  <c:v>65.215571428571437</c:v>
                </c:pt>
                <c:pt idx="166" formatCode="0">
                  <c:v>58.285714285714285</c:v>
                </c:pt>
                <c:pt idx="167" formatCode="0">
                  <c:v>56.344285714285718</c:v>
                </c:pt>
                <c:pt idx="168" formatCode="0">
                  <c:v>54.022285714285715</c:v>
                </c:pt>
                <c:pt idx="169" formatCode="0">
                  <c:v>51.941142857142857</c:v>
                </c:pt>
                <c:pt idx="170" formatCode="0">
                  <c:v>50.276714285714284</c:v>
                </c:pt>
                <c:pt idx="171" formatCode="0">
                  <c:v>47.309285714285714</c:v>
                </c:pt>
                <c:pt idx="172" formatCode="0">
                  <c:v>44.19014285714286</c:v>
                </c:pt>
                <c:pt idx="173" formatCode="0">
                  <c:v>40.451857142857143</c:v>
                </c:pt>
                <c:pt idx="174" formatCode="0">
                  <c:v>37.349571428571423</c:v>
                </c:pt>
                <c:pt idx="175" formatCode="0">
                  <c:v>36.812428571428576</c:v>
                </c:pt>
                <c:pt idx="176" formatCode="0">
                  <c:v>37.554285714285712</c:v>
                </c:pt>
                <c:pt idx="177" formatCode="0">
                  <c:v>36.713714285714282</c:v>
                </c:pt>
                <c:pt idx="178" formatCode="0">
                  <c:v>35.875428571428571</c:v>
                </c:pt>
                <c:pt idx="179" formatCode="0">
                  <c:v>35.47785714285714</c:v>
                </c:pt>
                <c:pt idx="180" formatCode="0">
                  <c:v>36.000571428571426</c:v>
                </c:pt>
                <c:pt idx="181" formatCode="0">
                  <c:v>34.523999999999994</c:v>
                </c:pt>
                <c:pt idx="182" formatCode="0">
                  <c:v>32.423571428571428</c:v>
                </c:pt>
                <c:pt idx="183" formatCode="0">
                  <c:v>29.677571428571429</c:v>
                </c:pt>
                <c:pt idx="184" formatCode="0">
                  <c:v>29.342714285714283</c:v>
                </c:pt>
                <c:pt idx="185" formatCode="0">
                  <c:v>28.50928571428571</c:v>
                </c:pt>
                <c:pt idx="186" formatCode="0">
                  <c:v>27.514571428571429</c:v>
                </c:pt>
                <c:pt idx="187" formatCode="0">
                  <c:v>27.26642857142857</c:v>
                </c:pt>
                <c:pt idx="188" formatCode="0">
                  <c:v>27.290428571428571</c:v>
                </c:pt>
                <c:pt idx="189" formatCode="0">
                  <c:v>27.160285714285713</c:v>
                </c:pt>
                <c:pt idx="190" formatCode="0">
                  <c:v>27.427714285714284</c:v>
                </c:pt>
                <c:pt idx="191" formatCode="0">
                  <c:v>26.688285714285712</c:v>
                </c:pt>
                <c:pt idx="192" formatCode="0">
                  <c:v>26.526999999999997</c:v>
                </c:pt>
                <c:pt idx="193" formatCode="0">
                  <c:v>26.818428571428569</c:v>
                </c:pt>
                <c:pt idx="194" formatCode="0">
                  <c:v>27.047285714285714</c:v>
                </c:pt>
                <c:pt idx="195" formatCode="0">
                  <c:v>27.56042857142857</c:v>
                </c:pt>
                <c:pt idx="196" formatCode="0">
                  <c:v>27.502714285714287</c:v>
                </c:pt>
                <c:pt idx="197" formatCode="0">
                  <c:v>26.946285714285711</c:v>
                </c:pt>
                <c:pt idx="198" formatCode="0">
                  <c:v>28.328857142857139</c:v>
                </c:pt>
                <c:pt idx="199" formatCode="0">
                  <c:v>28.287857142857142</c:v>
                </c:pt>
                <c:pt idx="200" formatCode="0">
                  <c:v>27.64471428571429</c:v>
                </c:pt>
                <c:pt idx="201" formatCode="0">
                  <c:v>26.259714285714285</c:v>
                </c:pt>
                <c:pt idx="202" formatCode="0">
                  <c:v>23.706428571428571</c:v>
                </c:pt>
                <c:pt idx="203" formatCode="0">
                  <c:v>23.015142857142855</c:v>
                </c:pt>
                <c:pt idx="204" formatCode="0">
                  <c:v>23.443857142857144</c:v>
                </c:pt>
                <c:pt idx="205" formatCode="0">
                  <c:v>22.376714285714282</c:v>
                </c:pt>
                <c:pt idx="206" formatCode="0">
                  <c:v>22.04185714285714</c:v>
                </c:pt>
                <c:pt idx="207" formatCode="0">
                  <c:v>21.762428571428568</c:v>
                </c:pt>
                <c:pt idx="208" formatCode="0">
                  <c:v>22.410428571428575</c:v>
                </c:pt>
                <c:pt idx="209" formatCode="0">
                  <c:v>24.611999999999998</c:v>
                </c:pt>
                <c:pt idx="210" formatCode="0">
                  <c:v>25.346571428571426</c:v>
                </c:pt>
                <c:pt idx="211" formatCode="0">
                  <c:v>25.401999999999997</c:v>
                </c:pt>
                <c:pt idx="212" formatCode="0">
                  <c:v>25.700714285714287</c:v>
                </c:pt>
                <c:pt idx="213" formatCode="0">
                  <c:v>26.052428571428571</c:v>
                </c:pt>
                <c:pt idx="214" formatCode="0">
                  <c:v>26.030857142857144</c:v>
                </c:pt>
                <c:pt idx="215" formatCode="0">
                  <c:v>25.337142857142858</c:v>
                </c:pt>
                <c:pt idx="216" formatCode="0">
                  <c:v>26.929285714285715</c:v>
                </c:pt>
                <c:pt idx="217" formatCode="0">
                  <c:v>26.934142857142859</c:v>
                </c:pt>
                <c:pt idx="218" formatCode="0">
                  <c:v>26.84271428571429</c:v>
                </c:pt>
                <c:pt idx="219" formatCode="0">
                  <c:v>27.206428571428575</c:v>
                </c:pt>
                <c:pt idx="220" formatCode="0">
                  <c:v>27.119714285714284</c:v>
                </c:pt>
                <c:pt idx="221" formatCode="0">
                  <c:v>27.201571428571423</c:v>
                </c:pt>
                <c:pt idx="222" formatCode="0">
                  <c:v>28.545571428571428</c:v>
                </c:pt>
                <c:pt idx="223" formatCode="0">
                  <c:v>27.061857142857146</c:v>
                </c:pt>
                <c:pt idx="224" formatCode="0">
                  <c:v>27.271428571428572</c:v>
                </c:pt>
                <c:pt idx="225" formatCode="0">
                  <c:v>28.651571428571426</c:v>
                </c:pt>
                <c:pt idx="226" formatCode="0">
                  <c:v>28.343285714285717</c:v>
                </c:pt>
                <c:pt idx="227" formatCode="0">
                  <c:v>28.771999999999998</c:v>
                </c:pt>
                <c:pt idx="228" formatCode="0">
                  <c:v>29.701714285714285</c:v>
                </c:pt>
                <c:pt idx="229" formatCode="0">
                  <c:v>29.407857142857146</c:v>
                </c:pt>
                <c:pt idx="230" formatCode="0">
                  <c:v>29.181428571428569</c:v>
                </c:pt>
                <c:pt idx="231" formatCode="0">
                  <c:v>29.085000000000004</c:v>
                </c:pt>
                <c:pt idx="232" formatCode="0">
                  <c:v>27.712</c:v>
                </c:pt>
                <c:pt idx="233" formatCode="0">
                  <c:v>27.813142857142857</c:v>
                </c:pt>
                <c:pt idx="234" formatCode="0">
                  <c:v>27.350714285714286</c:v>
                </c:pt>
                <c:pt idx="235" formatCode="0">
                  <c:v>27.109857142857145</c:v>
                </c:pt>
                <c:pt idx="236" formatCode="0">
                  <c:v>27.145999999999997</c:v>
                </c:pt>
                <c:pt idx="237" formatCode="0">
                  <c:v>26.991857142857139</c:v>
                </c:pt>
                <c:pt idx="238" formatCode="0">
                  <c:v>26.387285714285717</c:v>
                </c:pt>
                <c:pt idx="239" formatCode="0">
                  <c:v>26.100714285714282</c:v>
                </c:pt>
                <c:pt idx="240" formatCode="0">
                  <c:v>26.459571428571429</c:v>
                </c:pt>
                <c:pt idx="241" formatCode="0">
                  <c:v>26.095857142857142</c:v>
                </c:pt>
                <c:pt idx="242" formatCode="0">
                  <c:v>25.638285714285711</c:v>
                </c:pt>
                <c:pt idx="243" formatCode="0">
                  <c:v>25.274571428571431</c:v>
                </c:pt>
                <c:pt idx="244" formatCode="0">
                  <c:v>25.180571428571429</c:v>
                </c:pt>
                <c:pt idx="245" formatCode="0">
                  <c:v>25.183000000000003</c:v>
                </c:pt>
                <c:pt idx="246" formatCode="0">
                  <c:v>26.32714285714286</c:v>
                </c:pt>
                <c:pt idx="247" formatCode="0">
                  <c:v>27.502714285714287</c:v>
                </c:pt>
                <c:pt idx="248" formatCode="0">
                  <c:v>28.533571428571427</c:v>
                </c:pt>
                <c:pt idx="249" formatCode="0">
                  <c:v>29.67042857142857</c:v>
                </c:pt>
                <c:pt idx="250" formatCode="0">
                  <c:v>30.759142857142852</c:v>
                </c:pt>
                <c:pt idx="251" formatCode="0">
                  <c:v>31.978000000000002</c:v>
                </c:pt>
                <c:pt idx="252" formatCode="0">
                  <c:v>33.110142857142861</c:v>
                </c:pt>
                <c:pt idx="253" formatCode="0">
                  <c:v>33.105285714285714</c:v>
                </c:pt>
                <c:pt idx="254" formatCode="0">
                  <c:v>33.726714285714287</c:v>
                </c:pt>
                <c:pt idx="255" formatCode="0">
                  <c:v>35.52842857142857</c:v>
                </c:pt>
                <c:pt idx="256" formatCode="0">
                  <c:v>35.952285714285715</c:v>
                </c:pt>
                <c:pt idx="257" formatCode="0">
                  <c:v>38.100857142857144</c:v>
                </c:pt>
                <c:pt idx="258" formatCode="0">
                  <c:v>39.086000000000006</c:v>
                </c:pt>
                <c:pt idx="259" formatCode="0">
                  <c:v>40.116857142857143</c:v>
                </c:pt>
                <c:pt idx="260" formatCode="0">
                  <c:v>42.128142857142862</c:v>
                </c:pt>
                <c:pt idx="261" formatCode="0">
                  <c:v>43.346857142857139</c:v>
                </c:pt>
                <c:pt idx="262" formatCode="0">
                  <c:v>44.218857142857139</c:v>
                </c:pt>
                <c:pt idx="263" formatCode="0">
                  <c:v>45.555714285714281</c:v>
                </c:pt>
                <c:pt idx="264" formatCode="0">
                  <c:v>46.193999999999996</c:v>
                </c:pt>
                <c:pt idx="265" formatCode="0">
                  <c:v>47.523571428571429</c:v>
                </c:pt>
                <c:pt idx="266" formatCode="0">
                  <c:v>48.229428571428571</c:v>
                </c:pt>
                <c:pt idx="267" formatCode="0">
                  <c:v>48.764142857142858</c:v>
                </c:pt>
                <c:pt idx="268" formatCode="0">
                  <c:v>48.287285714285709</c:v>
                </c:pt>
                <c:pt idx="269" formatCode="0">
                  <c:v>50.510571428571424</c:v>
                </c:pt>
                <c:pt idx="270" formatCode="0">
                  <c:v>53.71657142857142</c:v>
                </c:pt>
                <c:pt idx="271" formatCode="0">
                  <c:v>57.478999999999999</c:v>
                </c:pt>
                <c:pt idx="272" formatCode="0">
                  <c:v>60.964428571428577</c:v>
                </c:pt>
                <c:pt idx="273" formatCode="0">
                  <c:v>64.70514285714286</c:v>
                </c:pt>
                <c:pt idx="274" formatCode="0">
                  <c:v>67.140285714285724</c:v>
                </c:pt>
                <c:pt idx="275" formatCode="0">
                  <c:v>71.273571428571444</c:v>
                </c:pt>
                <c:pt idx="276" formatCode="0">
                  <c:v>77.382000000000019</c:v>
                </c:pt>
                <c:pt idx="277" formatCode="0">
                  <c:v>86.453142857142865</c:v>
                </c:pt>
                <c:pt idx="278" formatCode="0">
                  <c:v>94.611428571428561</c:v>
                </c:pt>
                <c:pt idx="279" formatCode="0">
                  <c:v>102.40842857142857</c:v>
                </c:pt>
                <c:pt idx="280" formatCode="0">
                  <c:v>111.76142857142858</c:v>
                </c:pt>
                <c:pt idx="281" formatCode="0">
                  <c:v>116.21757142857143</c:v>
                </c:pt>
                <c:pt idx="282" formatCode="0">
                  <c:v>124.74685714285715</c:v>
                </c:pt>
                <c:pt idx="283" formatCode="0">
                  <c:v>132.69314285714285</c:v>
                </c:pt>
                <c:pt idx="284" formatCode="0">
                  <c:v>135.00557142857141</c:v>
                </c:pt>
                <c:pt idx="285" formatCode="0">
                  <c:v>135.98357142857142</c:v>
                </c:pt>
                <c:pt idx="286" formatCode="0">
                  <c:v>143.34700000000001</c:v>
                </c:pt>
                <c:pt idx="287" formatCode="0">
                  <c:v>146.82999999999998</c:v>
                </c:pt>
                <c:pt idx="288" formatCode="0">
                  <c:v>155.56400000000002</c:v>
                </c:pt>
                <c:pt idx="289" formatCode="0">
                  <c:v>160.25857142857143</c:v>
                </c:pt>
                <c:pt idx="290" formatCode="0">
                  <c:v>169.98500000000004</c:v>
                </c:pt>
                <c:pt idx="291" formatCode="0">
                  <c:v>182.45971428571426</c:v>
                </c:pt>
                <c:pt idx="292" formatCode="0">
                  <c:v>197.08285714285714</c:v>
                </c:pt>
                <c:pt idx="293" formatCode="0">
                  <c:v>198.55942857142858</c:v>
                </c:pt>
                <c:pt idx="294" formatCode="0">
                  <c:v>198.69671428571428</c:v>
                </c:pt>
                <c:pt idx="295" formatCode="0">
                  <c:v>195.49071428571429</c:v>
                </c:pt>
                <c:pt idx="296" formatCode="0">
                  <c:v>195.68100000000001</c:v>
                </c:pt>
                <c:pt idx="297" formatCode="0">
                  <c:v>204.50642857142856</c:v>
                </c:pt>
                <c:pt idx="298" formatCode="0">
                  <c:v>213.40657142857143</c:v>
                </c:pt>
                <c:pt idx="299" formatCode="0">
                  <c:v>218.05542857142859</c:v>
                </c:pt>
                <c:pt idx="300" formatCode="0">
                  <c:v>226.36542857142859</c:v>
                </c:pt>
                <c:pt idx="301" formatCode="0">
                  <c:v>232.04271428571431</c:v>
                </c:pt>
                <c:pt idx="302" formatCode="0">
                  <c:v>244.43071428571429</c:v>
                </c:pt>
                <c:pt idx="303" formatCode="0">
                  <c:v>256.06471428571427</c:v>
                </c:pt>
                <c:pt idx="304" formatCode="0">
                  <c:v>265.99342857142858</c:v>
                </c:pt>
                <c:pt idx="305" formatCode="0">
                  <c:v>273.21714285714285</c:v>
                </c:pt>
                <c:pt idx="306" formatCode="0">
                  <c:v>285.87242857142854</c:v>
                </c:pt>
                <c:pt idx="307" formatCode="0">
                  <c:v>301.77942857142858</c:v>
                </c:pt>
                <c:pt idx="308" formatCode="0">
                  <c:v>315.17657142857144</c:v>
                </c:pt>
                <c:pt idx="309" formatCode="0">
                  <c:v>321.06585714285711</c:v>
                </c:pt>
                <c:pt idx="310" formatCode="0">
                  <c:v>317.92257142857142</c:v>
                </c:pt>
                <c:pt idx="311" formatCode="0">
                  <c:v>310.02928571428572</c:v>
                </c:pt>
                <c:pt idx="312" formatCode="0">
                  <c:v>304.01714285714286</c:v>
                </c:pt>
                <c:pt idx="313" formatCode="0">
                  <c:v>286.91542857142861</c:v>
                </c:pt>
                <c:pt idx="314" formatCode="0">
                  <c:v>268.52985714285717</c:v>
                </c:pt>
                <c:pt idx="315" formatCode="0">
                  <c:v>256.11542857142859</c:v>
                </c:pt>
                <c:pt idx="316" formatCode="0">
                  <c:v>241.57642857142858</c:v>
                </c:pt>
                <c:pt idx="317" formatCode="0">
                  <c:v>233.56742857142859</c:v>
                </c:pt>
                <c:pt idx="318" formatCode="0">
                  <c:v>219.48842857142859</c:v>
                </c:pt>
                <c:pt idx="319" formatCode="0">
                  <c:v>202.33357142857145</c:v>
                </c:pt>
                <c:pt idx="320" formatCode="0">
                  <c:v>194.82071428571427</c:v>
                </c:pt>
                <c:pt idx="321" formatCode="0">
                  <c:v>190.72114285714287</c:v>
                </c:pt>
                <c:pt idx="322" formatCode="0">
                  <c:v>180.79728571428572</c:v>
                </c:pt>
                <c:pt idx="323" formatCode="0">
                  <c:v>170.05685714285713</c:v>
                </c:pt>
                <c:pt idx="324" formatCode="0">
                  <c:v>161.05071428571429</c:v>
                </c:pt>
                <c:pt idx="325" formatCode="0">
                  <c:v>147.46571428571428</c:v>
                </c:pt>
                <c:pt idx="326" formatCode="0">
                  <c:v>137.27457142857142</c:v>
                </c:pt>
                <c:pt idx="327" formatCode="0">
                  <c:v>123.7377142857143</c:v>
                </c:pt>
                <c:pt idx="328" formatCode="0">
                  <c:v>106.93928571428572</c:v>
                </c:pt>
                <c:pt idx="329" formatCode="0">
                  <c:v>98.215000000000003</c:v>
                </c:pt>
                <c:pt idx="330" formatCode="0">
                  <c:v>93.390428571428586</c:v>
                </c:pt>
                <c:pt idx="331" formatCode="0">
                  <c:v>85.220142857142847</c:v>
                </c:pt>
                <c:pt idx="332" formatCode="0">
                  <c:v>77.965142857142851</c:v>
                </c:pt>
                <c:pt idx="333" formatCode="0">
                  <c:v>69.777857142857144</c:v>
                </c:pt>
                <c:pt idx="334" formatCode="0">
                  <c:v>64.016285714285715</c:v>
                </c:pt>
                <c:pt idx="335" formatCode="0">
                  <c:v>58.926714285714283</c:v>
                </c:pt>
                <c:pt idx="336" formatCode="0">
                  <c:v>53.892428571428574</c:v>
                </c:pt>
                <c:pt idx="337" formatCode="0">
                  <c:v>51.069428571428567</c:v>
                </c:pt>
                <c:pt idx="338" formatCode="0">
                  <c:v>48.884714285714288</c:v>
                </c:pt>
                <c:pt idx="339" formatCode="0">
                  <c:v>46.719285714285711</c:v>
                </c:pt>
                <c:pt idx="340" formatCode="0">
                  <c:v>43.677142857142861</c:v>
                </c:pt>
                <c:pt idx="341" formatCode="0">
                  <c:v>41.34542857142857</c:v>
                </c:pt>
                <c:pt idx="342" formatCode="0">
                  <c:v>39.413714285714285</c:v>
                </c:pt>
                <c:pt idx="343" formatCode="0">
                  <c:v>37.749285714285712</c:v>
                </c:pt>
                <c:pt idx="344" formatCode="0">
                  <c:v>37.089285714285715</c:v>
                </c:pt>
                <c:pt idx="345" formatCode="0">
                  <c:v>35.807857142857138</c:v>
                </c:pt>
                <c:pt idx="346" formatCode="0">
                  <c:v>33.786857142857137</c:v>
                </c:pt>
                <c:pt idx="347" formatCode="0">
                  <c:v>33.398999999999994</c:v>
                </c:pt>
                <c:pt idx="348" formatCode="0">
                  <c:v>31.303428571428576</c:v>
                </c:pt>
                <c:pt idx="349" formatCode="0">
                  <c:v>29.636571428571433</c:v>
                </c:pt>
                <c:pt idx="350" formatCode="0">
                  <c:v>28.877857142857142</c:v>
                </c:pt>
                <c:pt idx="351" formatCode="0">
                  <c:v>28.131142857142859</c:v>
                </c:pt>
                <c:pt idx="352" formatCode="0">
                  <c:v>27.620428571428572</c:v>
                </c:pt>
                <c:pt idx="353" formatCode="0">
                  <c:v>26.517285714285716</c:v>
                </c:pt>
                <c:pt idx="354" formatCode="0">
                  <c:v>24.949285714285711</c:v>
                </c:pt>
                <c:pt idx="355" formatCode="0">
                  <c:v>24.330285714285711</c:v>
                </c:pt>
                <c:pt idx="356" formatCode="0">
                  <c:v>23.745000000000001</c:v>
                </c:pt>
                <c:pt idx="357" formatCode="0">
                  <c:v>23.116428571428571</c:v>
                </c:pt>
                <c:pt idx="358" formatCode="0">
                  <c:v>22.571999999999999</c:v>
                </c:pt>
                <c:pt idx="359" formatCode="0">
                  <c:v>22.229999999999997</c:v>
                </c:pt>
                <c:pt idx="360" formatCode="0">
                  <c:v>21.230428571428572</c:v>
                </c:pt>
                <c:pt idx="361" formatCode="0">
                  <c:v>20.575285714285712</c:v>
                </c:pt>
                <c:pt idx="362" formatCode="0">
                  <c:v>19.753857142857139</c:v>
                </c:pt>
                <c:pt idx="363" formatCode="0">
                  <c:v>19.223857142857145</c:v>
                </c:pt>
                <c:pt idx="364" formatCode="0">
                  <c:v>18.486714285714289</c:v>
                </c:pt>
                <c:pt idx="365" formatCode="0">
                  <c:v>18.660142857142858</c:v>
                </c:pt>
                <c:pt idx="366" formatCode="0">
                  <c:v>18.985285714285716</c:v>
                </c:pt>
                <c:pt idx="367" formatCode="0">
                  <c:v>19.057571428571432</c:v>
                </c:pt>
                <c:pt idx="368" formatCode="0">
                  <c:v>19.226142857142857</c:v>
                </c:pt>
                <c:pt idx="369" formatCode="0">
                  <c:v>19.014285714285712</c:v>
                </c:pt>
                <c:pt idx="370" formatCode="0">
                  <c:v>19.770714285714288</c:v>
                </c:pt>
                <c:pt idx="371" formatCode="0">
                  <c:v>20.117571428571431</c:v>
                </c:pt>
                <c:pt idx="372" formatCode="0">
                  <c:v>20.057428571428574</c:v>
                </c:pt>
                <c:pt idx="373" formatCode="0">
                  <c:v>19.917714285714286</c:v>
                </c:pt>
                <c:pt idx="374" formatCode="0">
                  <c:v>20.047714285714285</c:v>
                </c:pt>
                <c:pt idx="375" formatCode="0">
                  <c:v>20.023571428571426</c:v>
                </c:pt>
                <c:pt idx="376" formatCode="0">
                  <c:v>20.594428571428573</c:v>
                </c:pt>
                <c:pt idx="377" formatCode="0">
                  <c:v>20.201714285714285</c:v>
                </c:pt>
                <c:pt idx="378" formatCode="0">
                  <c:v>20.310142857142857</c:v>
                </c:pt>
                <c:pt idx="379" formatCode="0">
                  <c:v>20.276428571428571</c:v>
                </c:pt>
                <c:pt idx="380" formatCode="0">
                  <c:v>19.257571428571428</c:v>
                </c:pt>
                <c:pt idx="381" formatCode="0">
                  <c:v>18.09414285714286</c:v>
                </c:pt>
                <c:pt idx="382" formatCode="0">
                  <c:v>18.311000000000003</c:v>
                </c:pt>
                <c:pt idx="383" formatCode="0">
                  <c:v>18.440999999999999</c:v>
                </c:pt>
                <c:pt idx="384" formatCode="0">
                  <c:v>18.462714285714288</c:v>
                </c:pt>
                <c:pt idx="385" formatCode="0">
                  <c:v>18.255571428571429</c:v>
                </c:pt>
                <c:pt idx="386" formatCode="0">
                  <c:v>18.132714285714286</c:v>
                </c:pt>
                <c:pt idx="387" formatCode="0">
                  <c:v>18.725285714285715</c:v>
                </c:pt>
                <c:pt idx="388" formatCode="0">
                  <c:v>19.626142857142856</c:v>
                </c:pt>
                <c:pt idx="389" formatCode="0">
                  <c:v>18.999857142857142</c:v>
                </c:pt>
                <c:pt idx="390" formatCode="0">
                  <c:v>18.414571428571428</c:v>
                </c:pt>
                <c:pt idx="391" formatCode="0">
                  <c:v>16.945285714285713</c:v>
                </c:pt>
                <c:pt idx="392" formatCode="0">
                  <c:v>15.736142857142857</c:v>
                </c:pt>
                <c:pt idx="393" formatCode="0">
                  <c:v>15.504857142857142</c:v>
                </c:pt>
                <c:pt idx="394" formatCode="0">
                  <c:v>14.73642857142857</c:v>
                </c:pt>
                <c:pt idx="395" formatCode="0">
                  <c:v>13.132285714285713</c:v>
                </c:pt>
                <c:pt idx="396" formatCode="0">
                  <c:v>13.305714285714286</c:v>
                </c:pt>
                <c:pt idx="397" formatCode="0">
                  <c:v>13.291285714285715</c:v>
                </c:pt>
                <c:pt idx="398" formatCode="0">
                  <c:v>14.514857142857142</c:v>
                </c:pt>
                <c:pt idx="399" formatCode="0">
                  <c:v>15.642142857142858</c:v>
                </c:pt>
                <c:pt idx="400" formatCode="0">
                  <c:v>16.131142857142855</c:v>
                </c:pt>
                <c:pt idx="401" formatCode="0">
                  <c:v>17.118714285714287</c:v>
                </c:pt>
                <c:pt idx="402" formatCode="0">
                  <c:v>19.149285714285714</c:v>
                </c:pt>
                <c:pt idx="403" formatCode="0">
                  <c:v>19.163714285714288</c:v>
                </c:pt>
                <c:pt idx="404" formatCode="0">
                  <c:v>19.541857142857143</c:v>
                </c:pt>
                <c:pt idx="405" formatCode="0">
                  <c:v>19.638285714285718</c:v>
                </c:pt>
                <c:pt idx="406" formatCode="0">
                  <c:v>20.018857142857144</c:v>
                </c:pt>
                <c:pt idx="407" formatCode="0">
                  <c:v>20.23328571428571</c:v>
                </c:pt>
                <c:pt idx="408" formatCode="0">
                  <c:v>20.247714285714284</c:v>
                </c:pt>
                <c:pt idx="409" formatCode="0">
                  <c:v>20.175428571428572</c:v>
                </c:pt>
                <c:pt idx="410" formatCode="0">
                  <c:v>20.274285714285714</c:v>
                </c:pt>
                <c:pt idx="411" formatCode="0">
                  <c:v>20.787285714285719</c:v>
                </c:pt>
                <c:pt idx="412" formatCode="0">
                  <c:v>20.931714285714285</c:v>
                </c:pt>
                <c:pt idx="413" formatCode="0">
                  <c:v>20.960571428571427</c:v>
                </c:pt>
                <c:pt idx="414" formatCode="0">
                  <c:v>21.213428571428572</c:v>
                </c:pt>
                <c:pt idx="415" formatCode="0">
                  <c:v>21.278571428571428</c:v>
                </c:pt>
                <c:pt idx="416" formatCode="0">
                  <c:v>20.510142857142856</c:v>
                </c:pt>
                <c:pt idx="417" formatCode="0">
                  <c:v>19.722428571428569</c:v>
                </c:pt>
                <c:pt idx="418" formatCode="0">
                  <c:v>19.811571428571426</c:v>
                </c:pt>
                <c:pt idx="419" formatCode="0">
                  <c:v>20.406571428571429</c:v>
                </c:pt>
                <c:pt idx="420" formatCode="0">
                  <c:v>20.697999999999997</c:v>
                </c:pt>
                <c:pt idx="421" formatCode="0">
                  <c:v>20.813571428571429</c:v>
                </c:pt>
                <c:pt idx="422" formatCode="0">
                  <c:v>21.553000000000001</c:v>
                </c:pt>
                <c:pt idx="423" formatCode="0">
                  <c:v>23.535428571428572</c:v>
                </c:pt>
                <c:pt idx="424" formatCode="0">
                  <c:v>26.095857142857145</c:v>
                </c:pt>
                <c:pt idx="425" formatCode="0">
                  <c:v>27.497714285714284</c:v>
                </c:pt>
                <c:pt idx="426" formatCode="0">
                  <c:v>23.566714285714284</c:v>
                </c:pt>
                <c:pt idx="427" formatCode="0">
                  <c:v>30.183428571428571</c:v>
                </c:pt>
                <c:pt idx="428" formatCode="0">
                  <c:v>30.74228571428571</c:v>
                </c:pt>
                <c:pt idx="429" formatCode="0">
                  <c:v>31.611857142857144</c:v>
                </c:pt>
                <c:pt idx="430" formatCode="0">
                  <c:v>33.264142857142858</c:v>
                </c:pt>
                <c:pt idx="431" formatCode="0">
                  <c:v>35.846285714285713</c:v>
                </c:pt>
                <c:pt idx="432" formatCode="0">
                  <c:v>37.978000000000002</c:v>
                </c:pt>
                <c:pt idx="433" formatCode="0">
                  <c:v>44.601999999999997</c:v>
                </c:pt>
                <c:pt idx="434" formatCode="0">
                  <c:v>41.268428571428572</c:v>
                </c:pt>
                <c:pt idx="435" formatCode="0">
                  <c:v>42.781142857142861</c:v>
                </c:pt>
                <c:pt idx="436" formatCode="0">
                  <c:v>44.725000000000009</c:v>
                </c:pt>
                <c:pt idx="437" formatCode="0">
                  <c:v>46.562857142857148</c:v>
                </c:pt>
                <c:pt idx="438" formatCode="0">
                  <c:v>47.574571428571424</c:v>
                </c:pt>
                <c:pt idx="439" formatCode="0">
                  <c:v>48.034714285714287</c:v>
                </c:pt>
                <c:pt idx="440" formatCode="0">
                  <c:v>51.613999999999997</c:v>
                </c:pt>
                <c:pt idx="441" formatCode="0">
                  <c:v>52.358285714285714</c:v>
                </c:pt>
                <c:pt idx="442" formatCode="0">
                  <c:v>53.866142857142854</c:v>
                </c:pt>
                <c:pt idx="443" formatCode="0">
                  <c:v>48.193571428571431</c:v>
                </c:pt>
                <c:pt idx="444" formatCode="0">
                  <c:v>58.274000000000001</c:v>
                </c:pt>
                <c:pt idx="445" formatCode="0">
                  <c:v>60.155142857142856</c:v>
                </c:pt>
                <c:pt idx="446" formatCode="0">
                  <c:v>63.146714285714282</c:v>
                </c:pt>
                <c:pt idx="447" formatCode="0">
                  <c:v>63.828428571428567</c:v>
                </c:pt>
                <c:pt idx="448" formatCode="0">
                  <c:v>56.857571428571426</c:v>
                </c:pt>
                <c:pt idx="449" formatCode="0">
                  <c:v>66.887428571428572</c:v>
                </c:pt>
                <c:pt idx="450" formatCode="0">
                  <c:v>75.592428571428556</c:v>
                </c:pt>
                <c:pt idx="451" formatCode="0">
                  <c:v>70.955714285714279</c:v>
                </c:pt>
                <c:pt idx="452" formatCode="0">
                  <c:v>73.215142857142865</c:v>
                </c:pt>
                <c:pt idx="453" formatCode="0">
                  <c:v>75.850285714285718</c:v>
                </c:pt>
                <c:pt idx="454" formatCode="0">
                  <c:v>78.09271428571428</c:v>
                </c:pt>
                <c:pt idx="455" formatCode="0">
                  <c:v>90.312142857142845</c:v>
                </c:pt>
                <c:pt idx="456" formatCode="0">
                  <c:v>82.454857142857151</c:v>
                </c:pt>
                <c:pt idx="457" formatCode="0">
                  <c:v>83.888142857142853</c:v>
                </c:pt>
                <c:pt idx="458" formatCode="0">
                  <c:v>91.352714285714271</c:v>
                </c:pt>
                <c:pt idx="459" formatCode="0">
                  <c:v>100.47442857142856</c:v>
                </c:pt>
                <c:pt idx="460" formatCode="0">
                  <c:v>106.13971428571428</c:v>
                </c:pt>
                <c:pt idx="461" formatCode="0">
                  <c:v>115.45899999999999</c:v>
                </c:pt>
                <c:pt idx="462" formatCode="0">
                  <c:v>121.68299999999999</c:v>
                </c:pt>
                <c:pt idx="463" formatCode="0">
                  <c:v>127.13385714285714</c:v>
                </c:pt>
                <c:pt idx="464" formatCode="0">
                  <c:v>137.31542857142855</c:v>
                </c:pt>
                <c:pt idx="465" formatCode="0">
                  <c:v>147.82942857142856</c:v>
                </c:pt>
                <c:pt idx="466" formatCode="0">
                  <c:v>154.14028571428571</c:v>
                </c:pt>
                <c:pt idx="467" formatCode="0">
                  <c:v>160.13785714285717</c:v>
                </c:pt>
                <c:pt idx="468" formatCode="0">
                  <c:v>170.38928571428573</c:v>
                </c:pt>
                <c:pt idx="469" formatCode="0">
                  <c:v>183.63242857142859</c:v>
                </c:pt>
                <c:pt idx="470" formatCode="0">
                  <c:v>192.33271428571427</c:v>
                </c:pt>
                <c:pt idx="471" formatCode="0">
                  <c:v>198.73257142857142</c:v>
                </c:pt>
                <c:pt idx="472" formatCode="0">
                  <c:v>208.96228571428568</c:v>
                </c:pt>
                <c:pt idx="473" formatCode="0">
                  <c:v>219.34614285714287</c:v>
                </c:pt>
                <c:pt idx="474" formatCode="0">
                  <c:v>239.22285714285712</c:v>
                </c:pt>
                <c:pt idx="475" formatCode="0">
                  <c:v>249.77542857142856</c:v>
                </c:pt>
                <c:pt idx="476" formatCode="0">
                  <c:v>254.30614285714282</c:v>
                </c:pt>
                <c:pt idx="477" formatCode="0">
                  <c:v>261.68157142857143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CC-4D10-AE62-C197551FD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99380047"/>
        <c:axId val="1999380463"/>
      </c:lineChart>
      <c:dateAx>
        <c:axId val="1999380047"/>
        <c:scaling>
          <c:orientation val="minMax"/>
        </c:scaling>
        <c:delete val="0"/>
        <c:axPos val="b"/>
        <c:numFmt formatCode="[$-409]d\-mmm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99380463"/>
        <c:crosses val="autoZero"/>
        <c:auto val="1"/>
        <c:lblOffset val="100"/>
        <c:baseTimeUnit val="days"/>
      </c:dateAx>
      <c:valAx>
        <c:axId val="1999380463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99380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61906620362043"/>
          <c:y val="9.1260582130928483E-2"/>
          <c:w val="0.75958879776897981"/>
          <c:h val="0.79639689866352914"/>
        </c:manualLayout>
      </c:layout>
      <c:barChart>
        <c:barDir val="col"/>
        <c:grouping val="clustered"/>
        <c:varyColors val="0"/>
        <c:ser>
          <c:idx val="1"/>
          <c:order val="1"/>
          <c:tx>
            <c:v>Hospital admissions</c:v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numRef>
              <c:f>'Provincial COVID-19 data_18 May'!$A$5:$A$486</c:f>
              <c:numCache>
                <c:formatCode>d\-mmm</c:formatCode>
                <c:ptCount val="482"/>
                <c:pt idx="0">
                  <c:v>43895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43901</c:v>
                </c:pt>
                <c:pt idx="5">
                  <c:v>43902</c:v>
                </c:pt>
                <c:pt idx="6">
                  <c:v>43903</c:v>
                </c:pt>
                <c:pt idx="7">
                  <c:v>43904</c:v>
                </c:pt>
                <c:pt idx="8">
                  <c:v>43905</c:v>
                </c:pt>
                <c:pt idx="9">
                  <c:v>43906</c:v>
                </c:pt>
                <c:pt idx="10">
                  <c:v>43907</c:v>
                </c:pt>
                <c:pt idx="11">
                  <c:v>43908</c:v>
                </c:pt>
                <c:pt idx="12">
                  <c:v>43909</c:v>
                </c:pt>
                <c:pt idx="13">
                  <c:v>43910</c:v>
                </c:pt>
                <c:pt idx="14">
                  <c:v>43911</c:v>
                </c:pt>
                <c:pt idx="15">
                  <c:v>43912</c:v>
                </c:pt>
                <c:pt idx="16">
                  <c:v>43913</c:v>
                </c:pt>
                <c:pt idx="17">
                  <c:v>43914</c:v>
                </c:pt>
                <c:pt idx="18">
                  <c:v>43915</c:v>
                </c:pt>
                <c:pt idx="19">
                  <c:v>43916</c:v>
                </c:pt>
                <c:pt idx="20">
                  <c:v>43917</c:v>
                </c:pt>
                <c:pt idx="21">
                  <c:v>43918</c:v>
                </c:pt>
                <c:pt idx="22">
                  <c:v>43919</c:v>
                </c:pt>
                <c:pt idx="23">
                  <c:v>43920</c:v>
                </c:pt>
                <c:pt idx="24">
                  <c:v>43921</c:v>
                </c:pt>
                <c:pt idx="25">
                  <c:v>43922</c:v>
                </c:pt>
                <c:pt idx="26">
                  <c:v>43923</c:v>
                </c:pt>
                <c:pt idx="27">
                  <c:v>43924</c:v>
                </c:pt>
                <c:pt idx="28">
                  <c:v>43925</c:v>
                </c:pt>
                <c:pt idx="29">
                  <c:v>43926</c:v>
                </c:pt>
                <c:pt idx="30">
                  <c:v>43927</c:v>
                </c:pt>
                <c:pt idx="31">
                  <c:v>43928</c:v>
                </c:pt>
                <c:pt idx="32">
                  <c:v>43929</c:v>
                </c:pt>
                <c:pt idx="33">
                  <c:v>43930</c:v>
                </c:pt>
                <c:pt idx="34">
                  <c:v>43931</c:v>
                </c:pt>
                <c:pt idx="35">
                  <c:v>43932</c:v>
                </c:pt>
                <c:pt idx="36">
                  <c:v>43933</c:v>
                </c:pt>
                <c:pt idx="37">
                  <c:v>43934</c:v>
                </c:pt>
                <c:pt idx="38">
                  <c:v>43935</c:v>
                </c:pt>
                <c:pt idx="39">
                  <c:v>43936</c:v>
                </c:pt>
                <c:pt idx="40">
                  <c:v>43937</c:v>
                </c:pt>
                <c:pt idx="41">
                  <c:v>43938</c:v>
                </c:pt>
                <c:pt idx="42">
                  <c:v>43939</c:v>
                </c:pt>
                <c:pt idx="43">
                  <c:v>43940</c:v>
                </c:pt>
                <c:pt idx="44">
                  <c:v>43941</c:v>
                </c:pt>
                <c:pt idx="45">
                  <c:v>43942</c:v>
                </c:pt>
                <c:pt idx="46">
                  <c:v>43943</c:v>
                </c:pt>
                <c:pt idx="47">
                  <c:v>43944</c:v>
                </c:pt>
                <c:pt idx="48">
                  <c:v>43945</c:v>
                </c:pt>
                <c:pt idx="49">
                  <c:v>43946</c:v>
                </c:pt>
                <c:pt idx="50">
                  <c:v>43947</c:v>
                </c:pt>
                <c:pt idx="51">
                  <c:v>43948</c:v>
                </c:pt>
                <c:pt idx="52">
                  <c:v>43949</c:v>
                </c:pt>
                <c:pt idx="53">
                  <c:v>43950</c:v>
                </c:pt>
                <c:pt idx="54">
                  <c:v>43951</c:v>
                </c:pt>
                <c:pt idx="55">
                  <c:v>43952</c:v>
                </c:pt>
                <c:pt idx="56">
                  <c:v>43953</c:v>
                </c:pt>
                <c:pt idx="57">
                  <c:v>43954</c:v>
                </c:pt>
                <c:pt idx="58">
                  <c:v>43955</c:v>
                </c:pt>
                <c:pt idx="59">
                  <c:v>43956</c:v>
                </c:pt>
                <c:pt idx="60">
                  <c:v>43957</c:v>
                </c:pt>
                <c:pt idx="61">
                  <c:v>43958</c:v>
                </c:pt>
                <c:pt idx="62">
                  <c:v>43959</c:v>
                </c:pt>
                <c:pt idx="63">
                  <c:v>43960</c:v>
                </c:pt>
                <c:pt idx="64">
                  <c:v>43961</c:v>
                </c:pt>
                <c:pt idx="65">
                  <c:v>43962</c:v>
                </c:pt>
                <c:pt idx="66">
                  <c:v>43963</c:v>
                </c:pt>
                <c:pt idx="67">
                  <c:v>43964</c:v>
                </c:pt>
                <c:pt idx="68">
                  <c:v>43965</c:v>
                </c:pt>
                <c:pt idx="69">
                  <c:v>43966</c:v>
                </c:pt>
                <c:pt idx="70">
                  <c:v>43967</c:v>
                </c:pt>
                <c:pt idx="71">
                  <c:v>43968</c:v>
                </c:pt>
                <c:pt idx="72">
                  <c:v>43969</c:v>
                </c:pt>
                <c:pt idx="73">
                  <c:v>43970</c:v>
                </c:pt>
                <c:pt idx="74">
                  <c:v>43971</c:v>
                </c:pt>
                <c:pt idx="75">
                  <c:v>43972</c:v>
                </c:pt>
                <c:pt idx="76">
                  <c:v>43973</c:v>
                </c:pt>
                <c:pt idx="77">
                  <c:v>43974</c:v>
                </c:pt>
                <c:pt idx="78">
                  <c:v>43975</c:v>
                </c:pt>
                <c:pt idx="79">
                  <c:v>43976</c:v>
                </c:pt>
                <c:pt idx="80">
                  <c:v>43977</c:v>
                </c:pt>
                <c:pt idx="81">
                  <c:v>43978</c:v>
                </c:pt>
                <c:pt idx="82">
                  <c:v>43979</c:v>
                </c:pt>
                <c:pt idx="83">
                  <c:v>43980</c:v>
                </c:pt>
                <c:pt idx="84">
                  <c:v>43981</c:v>
                </c:pt>
                <c:pt idx="85">
                  <c:v>43982</c:v>
                </c:pt>
                <c:pt idx="86">
                  <c:v>43983</c:v>
                </c:pt>
                <c:pt idx="87">
                  <c:v>43984</c:v>
                </c:pt>
                <c:pt idx="88">
                  <c:v>43985</c:v>
                </c:pt>
                <c:pt idx="89">
                  <c:v>43986</c:v>
                </c:pt>
                <c:pt idx="90">
                  <c:v>43987</c:v>
                </c:pt>
                <c:pt idx="91">
                  <c:v>43988</c:v>
                </c:pt>
                <c:pt idx="92">
                  <c:v>43989</c:v>
                </c:pt>
                <c:pt idx="93">
                  <c:v>43990</c:v>
                </c:pt>
                <c:pt idx="94">
                  <c:v>43991</c:v>
                </c:pt>
                <c:pt idx="95">
                  <c:v>43992</c:v>
                </c:pt>
                <c:pt idx="96">
                  <c:v>43993</c:v>
                </c:pt>
                <c:pt idx="97">
                  <c:v>43994</c:v>
                </c:pt>
                <c:pt idx="98">
                  <c:v>43995</c:v>
                </c:pt>
                <c:pt idx="99">
                  <c:v>43996</c:v>
                </c:pt>
                <c:pt idx="100">
                  <c:v>43997</c:v>
                </c:pt>
                <c:pt idx="101">
                  <c:v>43998</c:v>
                </c:pt>
                <c:pt idx="102">
                  <c:v>43999</c:v>
                </c:pt>
                <c:pt idx="103">
                  <c:v>44000</c:v>
                </c:pt>
                <c:pt idx="104">
                  <c:v>44001</c:v>
                </c:pt>
                <c:pt idx="105">
                  <c:v>44002</c:v>
                </c:pt>
                <c:pt idx="106">
                  <c:v>44003</c:v>
                </c:pt>
                <c:pt idx="107">
                  <c:v>44004</c:v>
                </c:pt>
                <c:pt idx="108">
                  <c:v>44005</c:v>
                </c:pt>
                <c:pt idx="109">
                  <c:v>44006</c:v>
                </c:pt>
                <c:pt idx="110">
                  <c:v>44007</c:v>
                </c:pt>
                <c:pt idx="111">
                  <c:v>44008</c:v>
                </c:pt>
                <c:pt idx="112">
                  <c:v>44009</c:v>
                </c:pt>
                <c:pt idx="113">
                  <c:v>44010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44016</c:v>
                </c:pt>
                <c:pt idx="120">
                  <c:v>44017</c:v>
                </c:pt>
                <c:pt idx="121">
                  <c:v>44018</c:v>
                </c:pt>
                <c:pt idx="122">
                  <c:v>44019</c:v>
                </c:pt>
                <c:pt idx="123">
                  <c:v>44020</c:v>
                </c:pt>
                <c:pt idx="124">
                  <c:v>44021</c:v>
                </c:pt>
                <c:pt idx="125">
                  <c:v>44022</c:v>
                </c:pt>
                <c:pt idx="126">
                  <c:v>44023</c:v>
                </c:pt>
                <c:pt idx="127">
                  <c:v>44024</c:v>
                </c:pt>
                <c:pt idx="128">
                  <c:v>44025</c:v>
                </c:pt>
                <c:pt idx="129">
                  <c:v>44026</c:v>
                </c:pt>
                <c:pt idx="130">
                  <c:v>44027</c:v>
                </c:pt>
                <c:pt idx="131">
                  <c:v>44028</c:v>
                </c:pt>
                <c:pt idx="132">
                  <c:v>44029</c:v>
                </c:pt>
                <c:pt idx="133">
                  <c:v>44030</c:v>
                </c:pt>
                <c:pt idx="134">
                  <c:v>44031</c:v>
                </c:pt>
                <c:pt idx="135">
                  <c:v>44032</c:v>
                </c:pt>
                <c:pt idx="136">
                  <c:v>44033</c:v>
                </c:pt>
                <c:pt idx="137">
                  <c:v>44034</c:v>
                </c:pt>
                <c:pt idx="138">
                  <c:v>44035</c:v>
                </c:pt>
                <c:pt idx="139">
                  <c:v>44036</c:v>
                </c:pt>
                <c:pt idx="140">
                  <c:v>44037</c:v>
                </c:pt>
                <c:pt idx="141">
                  <c:v>44038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44044</c:v>
                </c:pt>
                <c:pt idx="148">
                  <c:v>44045</c:v>
                </c:pt>
                <c:pt idx="149">
                  <c:v>44046</c:v>
                </c:pt>
                <c:pt idx="150">
                  <c:v>44047</c:v>
                </c:pt>
                <c:pt idx="151">
                  <c:v>44048</c:v>
                </c:pt>
                <c:pt idx="152">
                  <c:v>44049</c:v>
                </c:pt>
                <c:pt idx="153">
                  <c:v>44050</c:v>
                </c:pt>
                <c:pt idx="154">
                  <c:v>44051</c:v>
                </c:pt>
                <c:pt idx="155">
                  <c:v>44052</c:v>
                </c:pt>
                <c:pt idx="156">
                  <c:v>44053</c:v>
                </c:pt>
                <c:pt idx="157">
                  <c:v>44054</c:v>
                </c:pt>
                <c:pt idx="158">
                  <c:v>44055</c:v>
                </c:pt>
                <c:pt idx="159">
                  <c:v>44056</c:v>
                </c:pt>
                <c:pt idx="160">
                  <c:v>44057</c:v>
                </c:pt>
                <c:pt idx="161">
                  <c:v>44058</c:v>
                </c:pt>
                <c:pt idx="162">
                  <c:v>44059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44065</c:v>
                </c:pt>
                <c:pt idx="169">
                  <c:v>44066</c:v>
                </c:pt>
                <c:pt idx="170">
                  <c:v>44067</c:v>
                </c:pt>
                <c:pt idx="171">
                  <c:v>44068</c:v>
                </c:pt>
                <c:pt idx="172">
                  <c:v>44069</c:v>
                </c:pt>
                <c:pt idx="173">
                  <c:v>44070</c:v>
                </c:pt>
                <c:pt idx="174">
                  <c:v>44071</c:v>
                </c:pt>
                <c:pt idx="175">
                  <c:v>44072</c:v>
                </c:pt>
                <c:pt idx="176">
                  <c:v>44073</c:v>
                </c:pt>
                <c:pt idx="177">
                  <c:v>44074</c:v>
                </c:pt>
                <c:pt idx="178">
                  <c:v>44075</c:v>
                </c:pt>
                <c:pt idx="179">
                  <c:v>44076</c:v>
                </c:pt>
                <c:pt idx="180">
                  <c:v>44077</c:v>
                </c:pt>
                <c:pt idx="181">
                  <c:v>44078</c:v>
                </c:pt>
                <c:pt idx="182">
                  <c:v>44079</c:v>
                </c:pt>
                <c:pt idx="183">
                  <c:v>44080</c:v>
                </c:pt>
                <c:pt idx="184">
                  <c:v>44081</c:v>
                </c:pt>
                <c:pt idx="185">
                  <c:v>44082</c:v>
                </c:pt>
                <c:pt idx="186">
                  <c:v>44083</c:v>
                </c:pt>
                <c:pt idx="187">
                  <c:v>44084</c:v>
                </c:pt>
                <c:pt idx="188">
                  <c:v>44085</c:v>
                </c:pt>
                <c:pt idx="189">
                  <c:v>44086</c:v>
                </c:pt>
                <c:pt idx="190">
                  <c:v>44087</c:v>
                </c:pt>
                <c:pt idx="191">
                  <c:v>44088</c:v>
                </c:pt>
                <c:pt idx="192">
                  <c:v>44089</c:v>
                </c:pt>
                <c:pt idx="193">
                  <c:v>44090</c:v>
                </c:pt>
                <c:pt idx="194">
                  <c:v>44091</c:v>
                </c:pt>
                <c:pt idx="195">
                  <c:v>44092</c:v>
                </c:pt>
                <c:pt idx="196">
                  <c:v>44093</c:v>
                </c:pt>
                <c:pt idx="197">
                  <c:v>44094</c:v>
                </c:pt>
                <c:pt idx="198">
                  <c:v>44095</c:v>
                </c:pt>
                <c:pt idx="199">
                  <c:v>44096</c:v>
                </c:pt>
                <c:pt idx="200">
                  <c:v>44097</c:v>
                </c:pt>
                <c:pt idx="201">
                  <c:v>44098</c:v>
                </c:pt>
                <c:pt idx="202">
                  <c:v>44099</c:v>
                </c:pt>
                <c:pt idx="203">
                  <c:v>44100</c:v>
                </c:pt>
                <c:pt idx="204">
                  <c:v>44101</c:v>
                </c:pt>
                <c:pt idx="205">
                  <c:v>44102</c:v>
                </c:pt>
                <c:pt idx="206">
                  <c:v>44103</c:v>
                </c:pt>
                <c:pt idx="207">
                  <c:v>44104</c:v>
                </c:pt>
                <c:pt idx="208">
                  <c:v>44105</c:v>
                </c:pt>
                <c:pt idx="209">
                  <c:v>44106</c:v>
                </c:pt>
                <c:pt idx="210">
                  <c:v>44107</c:v>
                </c:pt>
                <c:pt idx="211">
                  <c:v>44108</c:v>
                </c:pt>
                <c:pt idx="212">
                  <c:v>44109</c:v>
                </c:pt>
                <c:pt idx="213">
                  <c:v>44110</c:v>
                </c:pt>
                <c:pt idx="214">
                  <c:v>44111</c:v>
                </c:pt>
                <c:pt idx="215">
                  <c:v>44112</c:v>
                </c:pt>
                <c:pt idx="216">
                  <c:v>44113</c:v>
                </c:pt>
                <c:pt idx="217">
                  <c:v>44114</c:v>
                </c:pt>
                <c:pt idx="218">
                  <c:v>44115</c:v>
                </c:pt>
                <c:pt idx="219">
                  <c:v>44116</c:v>
                </c:pt>
                <c:pt idx="220">
                  <c:v>44117</c:v>
                </c:pt>
                <c:pt idx="221">
                  <c:v>44118</c:v>
                </c:pt>
                <c:pt idx="222">
                  <c:v>44119</c:v>
                </c:pt>
                <c:pt idx="223">
                  <c:v>44120</c:v>
                </c:pt>
                <c:pt idx="224">
                  <c:v>44121</c:v>
                </c:pt>
                <c:pt idx="225">
                  <c:v>44122</c:v>
                </c:pt>
                <c:pt idx="226">
                  <c:v>44123</c:v>
                </c:pt>
                <c:pt idx="227">
                  <c:v>44124</c:v>
                </c:pt>
                <c:pt idx="228">
                  <c:v>44125</c:v>
                </c:pt>
                <c:pt idx="229">
                  <c:v>44126</c:v>
                </c:pt>
                <c:pt idx="230">
                  <c:v>44127</c:v>
                </c:pt>
                <c:pt idx="231">
                  <c:v>44128</c:v>
                </c:pt>
                <c:pt idx="232">
                  <c:v>44129</c:v>
                </c:pt>
                <c:pt idx="233">
                  <c:v>44130</c:v>
                </c:pt>
                <c:pt idx="234">
                  <c:v>44131</c:v>
                </c:pt>
                <c:pt idx="235">
                  <c:v>44132</c:v>
                </c:pt>
                <c:pt idx="236">
                  <c:v>44133</c:v>
                </c:pt>
                <c:pt idx="237">
                  <c:v>44134</c:v>
                </c:pt>
                <c:pt idx="238">
                  <c:v>44135</c:v>
                </c:pt>
                <c:pt idx="239">
                  <c:v>44136</c:v>
                </c:pt>
                <c:pt idx="240">
                  <c:v>44137</c:v>
                </c:pt>
                <c:pt idx="241">
                  <c:v>44138</c:v>
                </c:pt>
                <c:pt idx="242">
                  <c:v>44139</c:v>
                </c:pt>
                <c:pt idx="243">
                  <c:v>44140</c:v>
                </c:pt>
                <c:pt idx="244">
                  <c:v>44141</c:v>
                </c:pt>
                <c:pt idx="245">
                  <c:v>44142</c:v>
                </c:pt>
                <c:pt idx="246">
                  <c:v>44143</c:v>
                </c:pt>
                <c:pt idx="247">
                  <c:v>44144</c:v>
                </c:pt>
                <c:pt idx="248">
                  <c:v>44145</c:v>
                </c:pt>
                <c:pt idx="249">
                  <c:v>44146</c:v>
                </c:pt>
                <c:pt idx="250">
                  <c:v>44147</c:v>
                </c:pt>
                <c:pt idx="251">
                  <c:v>44148</c:v>
                </c:pt>
                <c:pt idx="252">
                  <c:v>44149</c:v>
                </c:pt>
                <c:pt idx="253">
                  <c:v>44150</c:v>
                </c:pt>
                <c:pt idx="254">
                  <c:v>44151</c:v>
                </c:pt>
                <c:pt idx="255">
                  <c:v>44152</c:v>
                </c:pt>
                <c:pt idx="256">
                  <c:v>44153</c:v>
                </c:pt>
                <c:pt idx="257">
                  <c:v>44154</c:v>
                </c:pt>
                <c:pt idx="258">
                  <c:v>44155</c:v>
                </c:pt>
                <c:pt idx="259">
                  <c:v>44156</c:v>
                </c:pt>
                <c:pt idx="260">
                  <c:v>44157</c:v>
                </c:pt>
                <c:pt idx="261">
                  <c:v>44158</c:v>
                </c:pt>
                <c:pt idx="262">
                  <c:v>44159</c:v>
                </c:pt>
                <c:pt idx="263">
                  <c:v>44160</c:v>
                </c:pt>
                <c:pt idx="264">
                  <c:v>44161</c:v>
                </c:pt>
                <c:pt idx="265">
                  <c:v>44162</c:v>
                </c:pt>
                <c:pt idx="266">
                  <c:v>44163</c:v>
                </c:pt>
                <c:pt idx="267">
                  <c:v>44164</c:v>
                </c:pt>
                <c:pt idx="268">
                  <c:v>44165</c:v>
                </c:pt>
                <c:pt idx="269">
                  <c:v>44166</c:v>
                </c:pt>
                <c:pt idx="270">
                  <c:v>44167</c:v>
                </c:pt>
                <c:pt idx="271">
                  <c:v>44168</c:v>
                </c:pt>
                <c:pt idx="272">
                  <c:v>44169</c:v>
                </c:pt>
                <c:pt idx="273">
                  <c:v>44170</c:v>
                </c:pt>
                <c:pt idx="274">
                  <c:v>44171</c:v>
                </c:pt>
                <c:pt idx="275">
                  <c:v>44172</c:v>
                </c:pt>
                <c:pt idx="276">
                  <c:v>44173</c:v>
                </c:pt>
                <c:pt idx="277">
                  <c:v>44174</c:v>
                </c:pt>
                <c:pt idx="278">
                  <c:v>44175</c:v>
                </c:pt>
                <c:pt idx="279">
                  <c:v>44176</c:v>
                </c:pt>
                <c:pt idx="280">
                  <c:v>44177</c:v>
                </c:pt>
                <c:pt idx="281">
                  <c:v>44178</c:v>
                </c:pt>
                <c:pt idx="282">
                  <c:v>44179</c:v>
                </c:pt>
                <c:pt idx="283">
                  <c:v>44180</c:v>
                </c:pt>
                <c:pt idx="284">
                  <c:v>44181</c:v>
                </c:pt>
                <c:pt idx="285">
                  <c:v>44182</c:v>
                </c:pt>
                <c:pt idx="286">
                  <c:v>44183</c:v>
                </c:pt>
                <c:pt idx="287">
                  <c:v>44184</c:v>
                </c:pt>
                <c:pt idx="288">
                  <c:v>44185</c:v>
                </c:pt>
                <c:pt idx="289">
                  <c:v>44186</c:v>
                </c:pt>
                <c:pt idx="290">
                  <c:v>44187</c:v>
                </c:pt>
                <c:pt idx="291">
                  <c:v>44188</c:v>
                </c:pt>
                <c:pt idx="292">
                  <c:v>44189</c:v>
                </c:pt>
                <c:pt idx="293">
                  <c:v>44190</c:v>
                </c:pt>
                <c:pt idx="294">
                  <c:v>44191</c:v>
                </c:pt>
                <c:pt idx="295">
                  <c:v>44192</c:v>
                </c:pt>
                <c:pt idx="296">
                  <c:v>44193</c:v>
                </c:pt>
                <c:pt idx="297">
                  <c:v>44194</c:v>
                </c:pt>
                <c:pt idx="298">
                  <c:v>44195</c:v>
                </c:pt>
                <c:pt idx="299">
                  <c:v>44196</c:v>
                </c:pt>
                <c:pt idx="300">
                  <c:v>44197</c:v>
                </c:pt>
                <c:pt idx="301">
                  <c:v>44198</c:v>
                </c:pt>
                <c:pt idx="302">
                  <c:v>44199</c:v>
                </c:pt>
                <c:pt idx="303">
                  <c:v>44200</c:v>
                </c:pt>
                <c:pt idx="304">
                  <c:v>44201</c:v>
                </c:pt>
                <c:pt idx="305">
                  <c:v>44202</c:v>
                </c:pt>
                <c:pt idx="306">
                  <c:v>44203</c:v>
                </c:pt>
                <c:pt idx="307">
                  <c:v>44204</c:v>
                </c:pt>
                <c:pt idx="308">
                  <c:v>44205</c:v>
                </c:pt>
                <c:pt idx="309">
                  <c:v>44206</c:v>
                </c:pt>
                <c:pt idx="310">
                  <c:v>44207</c:v>
                </c:pt>
                <c:pt idx="311">
                  <c:v>44208</c:v>
                </c:pt>
                <c:pt idx="312">
                  <c:v>44209</c:v>
                </c:pt>
                <c:pt idx="313">
                  <c:v>44210</c:v>
                </c:pt>
                <c:pt idx="314">
                  <c:v>44211</c:v>
                </c:pt>
                <c:pt idx="315">
                  <c:v>44212</c:v>
                </c:pt>
                <c:pt idx="316">
                  <c:v>44213</c:v>
                </c:pt>
                <c:pt idx="317">
                  <c:v>44214</c:v>
                </c:pt>
                <c:pt idx="318">
                  <c:v>44215</c:v>
                </c:pt>
                <c:pt idx="319">
                  <c:v>44216</c:v>
                </c:pt>
                <c:pt idx="320">
                  <c:v>44217</c:v>
                </c:pt>
                <c:pt idx="321">
                  <c:v>44218</c:v>
                </c:pt>
                <c:pt idx="322">
                  <c:v>44219</c:v>
                </c:pt>
                <c:pt idx="323">
                  <c:v>44220</c:v>
                </c:pt>
                <c:pt idx="324">
                  <c:v>44221</c:v>
                </c:pt>
                <c:pt idx="325">
                  <c:v>44222</c:v>
                </c:pt>
                <c:pt idx="326">
                  <c:v>44223</c:v>
                </c:pt>
                <c:pt idx="327">
                  <c:v>44224</c:v>
                </c:pt>
                <c:pt idx="328">
                  <c:v>44225</c:v>
                </c:pt>
                <c:pt idx="329">
                  <c:v>44226</c:v>
                </c:pt>
                <c:pt idx="330">
                  <c:v>44227</c:v>
                </c:pt>
                <c:pt idx="331">
                  <c:v>44228</c:v>
                </c:pt>
                <c:pt idx="332">
                  <c:v>44229</c:v>
                </c:pt>
                <c:pt idx="333">
                  <c:v>44230</c:v>
                </c:pt>
                <c:pt idx="334">
                  <c:v>44231</c:v>
                </c:pt>
                <c:pt idx="335">
                  <c:v>44232</c:v>
                </c:pt>
                <c:pt idx="336">
                  <c:v>44233</c:v>
                </c:pt>
                <c:pt idx="337">
                  <c:v>44234</c:v>
                </c:pt>
                <c:pt idx="338">
                  <c:v>44235</c:v>
                </c:pt>
                <c:pt idx="339">
                  <c:v>44236</c:v>
                </c:pt>
                <c:pt idx="340">
                  <c:v>44237</c:v>
                </c:pt>
                <c:pt idx="341">
                  <c:v>44238</c:v>
                </c:pt>
                <c:pt idx="342">
                  <c:v>44239</c:v>
                </c:pt>
                <c:pt idx="343">
                  <c:v>44240</c:v>
                </c:pt>
                <c:pt idx="344">
                  <c:v>44241</c:v>
                </c:pt>
                <c:pt idx="345">
                  <c:v>44242</c:v>
                </c:pt>
                <c:pt idx="346">
                  <c:v>44243</c:v>
                </c:pt>
                <c:pt idx="347">
                  <c:v>44244</c:v>
                </c:pt>
                <c:pt idx="348">
                  <c:v>44245</c:v>
                </c:pt>
                <c:pt idx="349">
                  <c:v>44246</c:v>
                </c:pt>
                <c:pt idx="350">
                  <c:v>44247</c:v>
                </c:pt>
                <c:pt idx="351">
                  <c:v>44248</c:v>
                </c:pt>
                <c:pt idx="352">
                  <c:v>44249</c:v>
                </c:pt>
                <c:pt idx="353">
                  <c:v>44250</c:v>
                </c:pt>
                <c:pt idx="354">
                  <c:v>44251</c:v>
                </c:pt>
                <c:pt idx="355">
                  <c:v>44252</c:v>
                </c:pt>
                <c:pt idx="356">
                  <c:v>44253</c:v>
                </c:pt>
                <c:pt idx="357">
                  <c:v>44254</c:v>
                </c:pt>
                <c:pt idx="358">
                  <c:v>44255</c:v>
                </c:pt>
                <c:pt idx="359">
                  <c:v>44256</c:v>
                </c:pt>
                <c:pt idx="360">
                  <c:v>44257</c:v>
                </c:pt>
                <c:pt idx="361">
                  <c:v>44258</c:v>
                </c:pt>
                <c:pt idx="362">
                  <c:v>44259</c:v>
                </c:pt>
                <c:pt idx="363">
                  <c:v>44260</c:v>
                </c:pt>
                <c:pt idx="364">
                  <c:v>44261</c:v>
                </c:pt>
                <c:pt idx="365">
                  <c:v>44262</c:v>
                </c:pt>
                <c:pt idx="366">
                  <c:v>44263</c:v>
                </c:pt>
                <c:pt idx="367">
                  <c:v>44264</c:v>
                </c:pt>
                <c:pt idx="368">
                  <c:v>44265</c:v>
                </c:pt>
                <c:pt idx="369">
                  <c:v>44266</c:v>
                </c:pt>
                <c:pt idx="370">
                  <c:v>44267</c:v>
                </c:pt>
                <c:pt idx="371">
                  <c:v>44268</c:v>
                </c:pt>
                <c:pt idx="372">
                  <c:v>44269</c:v>
                </c:pt>
                <c:pt idx="373">
                  <c:v>44270</c:v>
                </c:pt>
                <c:pt idx="374">
                  <c:v>44271</c:v>
                </c:pt>
                <c:pt idx="375">
                  <c:v>44272</c:v>
                </c:pt>
                <c:pt idx="376">
                  <c:v>44273</c:v>
                </c:pt>
                <c:pt idx="377">
                  <c:v>44274</c:v>
                </c:pt>
                <c:pt idx="378">
                  <c:v>44275</c:v>
                </c:pt>
                <c:pt idx="379">
                  <c:v>44276</c:v>
                </c:pt>
                <c:pt idx="380">
                  <c:v>44277</c:v>
                </c:pt>
                <c:pt idx="381">
                  <c:v>44278</c:v>
                </c:pt>
                <c:pt idx="382">
                  <c:v>44279</c:v>
                </c:pt>
                <c:pt idx="383">
                  <c:v>44280</c:v>
                </c:pt>
                <c:pt idx="384">
                  <c:v>44281</c:v>
                </c:pt>
                <c:pt idx="385">
                  <c:v>44282</c:v>
                </c:pt>
                <c:pt idx="386">
                  <c:v>44283</c:v>
                </c:pt>
                <c:pt idx="387">
                  <c:v>44284</c:v>
                </c:pt>
                <c:pt idx="388">
                  <c:v>44285</c:v>
                </c:pt>
                <c:pt idx="389">
                  <c:v>44286</c:v>
                </c:pt>
                <c:pt idx="390">
                  <c:v>44287</c:v>
                </c:pt>
                <c:pt idx="391">
                  <c:v>44288</c:v>
                </c:pt>
                <c:pt idx="392">
                  <c:v>44289</c:v>
                </c:pt>
                <c:pt idx="393">
                  <c:v>44290</c:v>
                </c:pt>
                <c:pt idx="394">
                  <c:v>44291</c:v>
                </c:pt>
                <c:pt idx="395">
                  <c:v>44292</c:v>
                </c:pt>
                <c:pt idx="396">
                  <c:v>44293</c:v>
                </c:pt>
                <c:pt idx="397">
                  <c:v>44294</c:v>
                </c:pt>
                <c:pt idx="398">
                  <c:v>44295</c:v>
                </c:pt>
                <c:pt idx="399">
                  <c:v>44296</c:v>
                </c:pt>
                <c:pt idx="400">
                  <c:v>44297</c:v>
                </c:pt>
                <c:pt idx="401">
                  <c:v>44298</c:v>
                </c:pt>
                <c:pt idx="402">
                  <c:v>44299</c:v>
                </c:pt>
                <c:pt idx="403">
                  <c:v>44300</c:v>
                </c:pt>
                <c:pt idx="404">
                  <c:v>44301</c:v>
                </c:pt>
                <c:pt idx="405">
                  <c:v>44302</c:v>
                </c:pt>
                <c:pt idx="406">
                  <c:v>44303</c:v>
                </c:pt>
                <c:pt idx="407">
                  <c:v>44304</c:v>
                </c:pt>
                <c:pt idx="408">
                  <c:v>44305</c:v>
                </c:pt>
                <c:pt idx="409">
                  <c:v>44306</c:v>
                </c:pt>
                <c:pt idx="410">
                  <c:v>44307</c:v>
                </c:pt>
                <c:pt idx="411">
                  <c:v>44308</c:v>
                </c:pt>
                <c:pt idx="412">
                  <c:v>44309</c:v>
                </c:pt>
                <c:pt idx="413">
                  <c:v>44310</c:v>
                </c:pt>
                <c:pt idx="414">
                  <c:v>44311</c:v>
                </c:pt>
                <c:pt idx="415">
                  <c:v>44312</c:v>
                </c:pt>
                <c:pt idx="416">
                  <c:v>44313</c:v>
                </c:pt>
                <c:pt idx="417">
                  <c:v>44314</c:v>
                </c:pt>
                <c:pt idx="418">
                  <c:v>44315</c:v>
                </c:pt>
                <c:pt idx="419">
                  <c:v>44316</c:v>
                </c:pt>
                <c:pt idx="420">
                  <c:v>44317</c:v>
                </c:pt>
                <c:pt idx="421">
                  <c:v>44318</c:v>
                </c:pt>
                <c:pt idx="422">
                  <c:v>44319</c:v>
                </c:pt>
                <c:pt idx="423">
                  <c:v>44320</c:v>
                </c:pt>
                <c:pt idx="424">
                  <c:v>44321</c:v>
                </c:pt>
                <c:pt idx="425">
                  <c:v>44322</c:v>
                </c:pt>
                <c:pt idx="426">
                  <c:v>44323</c:v>
                </c:pt>
                <c:pt idx="427">
                  <c:v>44324</c:v>
                </c:pt>
                <c:pt idx="428">
                  <c:v>44325</c:v>
                </c:pt>
                <c:pt idx="429">
                  <c:v>44326</c:v>
                </c:pt>
                <c:pt idx="430">
                  <c:v>44327</c:v>
                </c:pt>
                <c:pt idx="431">
                  <c:v>44328</c:v>
                </c:pt>
                <c:pt idx="432">
                  <c:v>44329</c:v>
                </c:pt>
                <c:pt idx="433">
                  <c:v>44330</c:v>
                </c:pt>
                <c:pt idx="434">
                  <c:v>44331</c:v>
                </c:pt>
                <c:pt idx="435">
                  <c:v>44332</c:v>
                </c:pt>
                <c:pt idx="436">
                  <c:v>44333</c:v>
                </c:pt>
                <c:pt idx="437">
                  <c:v>44334</c:v>
                </c:pt>
                <c:pt idx="438">
                  <c:v>44335</c:v>
                </c:pt>
                <c:pt idx="439">
                  <c:v>44336</c:v>
                </c:pt>
                <c:pt idx="440">
                  <c:v>44337</c:v>
                </c:pt>
                <c:pt idx="441">
                  <c:v>44338</c:v>
                </c:pt>
                <c:pt idx="442">
                  <c:v>44339</c:v>
                </c:pt>
                <c:pt idx="443">
                  <c:v>44340</c:v>
                </c:pt>
                <c:pt idx="444">
                  <c:v>44341</c:v>
                </c:pt>
                <c:pt idx="445">
                  <c:v>44342</c:v>
                </c:pt>
                <c:pt idx="446">
                  <c:v>44343</c:v>
                </c:pt>
                <c:pt idx="447">
                  <c:v>44344</c:v>
                </c:pt>
                <c:pt idx="448">
                  <c:v>44345</c:v>
                </c:pt>
                <c:pt idx="449">
                  <c:v>44346</c:v>
                </c:pt>
                <c:pt idx="450">
                  <c:v>44347</c:v>
                </c:pt>
                <c:pt idx="451">
                  <c:v>44348</c:v>
                </c:pt>
                <c:pt idx="452">
                  <c:v>44349</c:v>
                </c:pt>
                <c:pt idx="453">
                  <c:v>44350</c:v>
                </c:pt>
                <c:pt idx="454">
                  <c:v>44351</c:v>
                </c:pt>
                <c:pt idx="455">
                  <c:v>44352</c:v>
                </c:pt>
                <c:pt idx="456">
                  <c:v>44353</c:v>
                </c:pt>
                <c:pt idx="457">
                  <c:v>44354</c:v>
                </c:pt>
                <c:pt idx="458">
                  <c:v>44355</c:v>
                </c:pt>
                <c:pt idx="459">
                  <c:v>44356</c:v>
                </c:pt>
                <c:pt idx="460">
                  <c:v>44357</c:v>
                </c:pt>
                <c:pt idx="461">
                  <c:v>44358</c:v>
                </c:pt>
                <c:pt idx="462">
                  <c:v>44359</c:v>
                </c:pt>
                <c:pt idx="463">
                  <c:v>44360</c:v>
                </c:pt>
                <c:pt idx="464">
                  <c:v>44361</c:v>
                </c:pt>
                <c:pt idx="465">
                  <c:v>44362</c:v>
                </c:pt>
                <c:pt idx="466">
                  <c:v>44363</c:v>
                </c:pt>
                <c:pt idx="467">
                  <c:v>44364</c:v>
                </c:pt>
                <c:pt idx="468">
                  <c:v>44365</c:v>
                </c:pt>
                <c:pt idx="469">
                  <c:v>44366</c:v>
                </c:pt>
                <c:pt idx="470">
                  <c:v>44367</c:v>
                </c:pt>
                <c:pt idx="471">
                  <c:v>44368</c:v>
                </c:pt>
                <c:pt idx="472">
                  <c:v>44369</c:v>
                </c:pt>
                <c:pt idx="473">
                  <c:v>44370</c:v>
                </c:pt>
                <c:pt idx="474">
                  <c:v>44371</c:v>
                </c:pt>
                <c:pt idx="475">
                  <c:v>44372</c:v>
                </c:pt>
                <c:pt idx="476">
                  <c:v>44373</c:v>
                </c:pt>
                <c:pt idx="477">
                  <c:v>44374</c:v>
                </c:pt>
                <c:pt idx="478">
                  <c:v>44375</c:v>
                </c:pt>
                <c:pt idx="479">
                  <c:v>44376</c:v>
                </c:pt>
                <c:pt idx="480">
                  <c:v>44377</c:v>
                </c:pt>
                <c:pt idx="481">
                  <c:v>44378</c:v>
                </c:pt>
              </c:numCache>
            </c:numRef>
          </c:cat>
          <c:val>
            <c:numRef>
              <c:f>'ave daily increase in cases'!$AM$4:$AM$485</c:f>
              <c:numCache>
                <c:formatCode>General</c:formatCode>
                <c:ptCount val="482"/>
                <c:pt idx="3" formatCode="0.0">
                  <c:v>16.428571428571427</c:v>
                </c:pt>
                <c:pt idx="4" formatCode="0.0">
                  <c:v>16.714285714285715</c:v>
                </c:pt>
                <c:pt idx="5" formatCode="0.0">
                  <c:v>14.714285714285714</c:v>
                </c:pt>
                <c:pt idx="6" formatCode="0.0">
                  <c:v>15.571428571428571</c:v>
                </c:pt>
                <c:pt idx="7" formatCode="0.0">
                  <c:v>15.428571428571429</c:v>
                </c:pt>
                <c:pt idx="8" formatCode="0.0">
                  <c:v>14</c:v>
                </c:pt>
                <c:pt idx="9" formatCode="0.0">
                  <c:v>13.428571428571429</c:v>
                </c:pt>
                <c:pt idx="10" formatCode="0.0">
                  <c:v>14.142857142857142</c:v>
                </c:pt>
                <c:pt idx="11" formatCode="0.0">
                  <c:v>14</c:v>
                </c:pt>
                <c:pt idx="12" formatCode="0.0">
                  <c:v>16.714285714285715</c:v>
                </c:pt>
                <c:pt idx="13" formatCode="0.0">
                  <c:v>17.285714285714285</c:v>
                </c:pt>
                <c:pt idx="14" formatCode="0.0">
                  <c:v>19.142857142857142</c:v>
                </c:pt>
                <c:pt idx="15" formatCode="0.0">
                  <c:v>19.857142857142858</c:v>
                </c:pt>
                <c:pt idx="16" formatCode="0.0">
                  <c:v>20.571428571428573</c:v>
                </c:pt>
                <c:pt idx="17" formatCode="0.0">
                  <c:v>20.285714285714285</c:v>
                </c:pt>
                <c:pt idx="18" formatCode="0.0">
                  <c:v>21.571428571428573</c:v>
                </c:pt>
                <c:pt idx="19" formatCode="0.0">
                  <c:v>22.857142857142858</c:v>
                </c:pt>
                <c:pt idx="20" formatCode="0.0">
                  <c:v>23.857142857142858</c:v>
                </c:pt>
                <c:pt idx="21" formatCode="0.0">
                  <c:v>25.142857142857142</c:v>
                </c:pt>
                <c:pt idx="22" formatCode="0.0">
                  <c:v>25.142857142857142</c:v>
                </c:pt>
                <c:pt idx="23" formatCode="0.0">
                  <c:v>26.142857142857142</c:v>
                </c:pt>
                <c:pt idx="24" formatCode="0.0">
                  <c:v>27</c:v>
                </c:pt>
                <c:pt idx="25" formatCode="0.0">
                  <c:v>27</c:v>
                </c:pt>
                <c:pt idx="26" formatCode="0.0">
                  <c:v>29.428571428571427</c:v>
                </c:pt>
                <c:pt idx="27" formatCode="0.0">
                  <c:v>31.285714285714285</c:v>
                </c:pt>
                <c:pt idx="28" formatCode="0.0">
                  <c:v>32.285714285714285</c:v>
                </c:pt>
                <c:pt idx="29" formatCode="0.0">
                  <c:v>36.428571428571431</c:v>
                </c:pt>
                <c:pt idx="30" formatCode="0.0">
                  <c:v>40.285714285714285</c:v>
                </c:pt>
                <c:pt idx="31" formatCode="0.0">
                  <c:v>41.571428571428569</c:v>
                </c:pt>
                <c:pt idx="32" formatCode="0.0">
                  <c:v>44.857142857142854</c:v>
                </c:pt>
                <c:pt idx="33" formatCode="0.0">
                  <c:v>44.714285714285715</c:v>
                </c:pt>
                <c:pt idx="34" formatCode="0.0">
                  <c:v>44.285714285714285</c:v>
                </c:pt>
                <c:pt idx="35" formatCode="0.0">
                  <c:v>46.428571428571431</c:v>
                </c:pt>
                <c:pt idx="36" formatCode="0.0">
                  <c:v>45.571428571428569</c:v>
                </c:pt>
                <c:pt idx="37" formatCode="0.0">
                  <c:v>46</c:v>
                </c:pt>
                <c:pt idx="38" formatCode="0.0">
                  <c:v>50.285714285714285</c:v>
                </c:pt>
                <c:pt idx="39" formatCode="0.0">
                  <c:v>51.857142857142854</c:v>
                </c:pt>
                <c:pt idx="40" formatCode="0.0">
                  <c:v>52.285714285714285</c:v>
                </c:pt>
                <c:pt idx="41" formatCode="0.0">
                  <c:v>57.428571428571431</c:v>
                </c:pt>
                <c:pt idx="42" formatCode="0.0">
                  <c:v>58.428571428571431</c:v>
                </c:pt>
                <c:pt idx="43" formatCode="0.0">
                  <c:v>61.428571428571431</c:v>
                </c:pt>
                <c:pt idx="44" formatCode="0.0">
                  <c:v>70.428571428571431</c:v>
                </c:pt>
                <c:pt idx="45" formatCode="0.0">
                  <c:v>74.571428571428569</c:v>
                </c:pt>
                <c:pt idx="46" formatCode="0.0">
                  <c:v>77.142857142857139</c:v>
                </c:pt>
                <c:pt idx="47" formatCode="0.0">
                  <c:v>80</c:v>
                </c:pt>
                <c:pt idx="48" formatCode="0.0">
                  <c:v>77.285714285714292</c:v>
                </c:pt>
                <c:pt idx="49" formatCode="0.0">
                  <c:v>79.428571428571431</c:v>
                </c:pt>
                <c:pt idx="50" formatCode="0.0">
                  <c:v>82</c:v>
                </c:pt>
                <c:pt idx="51" formatCode="0.0">
                  <c:v>78.285714285714292</c:v>
                </c:pt>
                <c:pt idx="52" formatCode="0.0">
                  <c:v>81.285714285714292</c:v>
                </c:pt>
                <c:pt idx="53" formatCode="0.0">
                  <c:v>82.714285714285708</c:v>
                </c:pt>
                <c:pt idx="54" formatCode="0.0">
                  <c:v>86.857142857142861</c:v>
                </c:pt>
                <c:pt idx="55" formatCode="0.0">
                  <c:v>95.285714285714292</c:v>
                </c:pt>
                <c:pt idx="56" formatCode="0.0">
                  <c:v>106.85714285714286</c:v>
                </c:pt>
                <c:pt idx="57" formatCode="0.0">
                  <c:v>114.42857142857143</c:v>
                </c:pt>
                <c:pt idx="58" formatCode="0.0">
                  <c:v>124.71428571428571</c:v>
                </c:pt>
                <c:pt idx="59" formatCode="0.0">
                  <c:v>131.14285714285714</c:v>
                </c:pt>
                <c:pt idx="60" formatCode="0.0">
                  <c:v>136.42857142857142</c:v>
                </c:pt>
                <c:pt idx="61" formatCode="0.0">
                  <c:v>138.57142857142858</c:v>
                </c:pt>
                <c:pt idx="62" formatCode="0.0">
                  <c:v>150.14285714285714</c:v>
                </c:pt>
                <c:pt idx="63" formatCode="0.0">
                  <c:v>152</c:v>
                </c:pt>
                <c:pt idx="64" formatCode="0.0">
                  <c:v>155.85714285714286</c:v>
                </c:pt>
                <c:pt idx="65" formatCode="0.0">
                  <c:v>159.71428571428572</c:v>
                </c:pt>
                <c:pt idx="66" formatCode="0.0">
                  <c:v>171.71428571428572</c:v>
                </c:pt>
                <c:pt idx="67" formatCode="0.0">
                  <c:v>177.85714285714286</c:v>
                </c:pt>
                <c:pt idx="68" formatCode="0.0">
                  <c:v>188.71428571428572</c:v>
                </c:pt>
                <c:pt idx="69" formatCode="0.0">
                  <c:v>191.14285714285714</c:v>
                </c:pt>
                <c:pt idx="70" formatCode="0.0">
                  <c:v>203</c:v>
                </c:pt>
                <c:pt idx="71" formatCode="0.0">
                  <c:v>212.85714285714286</c:v>
                </c:pt>
                <c:pt idx="72" formatCode="0.0">
                  <c:v>221.85714285714286</c:v>
                </c:pt>
                <c:pt idx="73" formatCode="0.0">
                  <c:v>224.14285714285714</c:v>
                </c:pt>
                <c:pt idx="74" formatCode="0.0">
                  <c:v>233.57142857142858</c:v>
                </c:pt>
                <c:pt idx="75" formatCode="0.0">
                  <c:v>235</c:v>
                </c:pt>
                <c:pt idx="76" formatCode="0.0">
                  <c:v>244</c:v>
                </c:pt>
                <c:pt idx="77" formatCode="0.0">
                  <c:v>258.14285714285717</c:v>
                </c:pt>
                <c:pt idx="78" formatCode="0.0">
                  <c:v>269.85714285714283</c:v>
                </c:pt>
                <c:pt idx="79" formatCode="0.0">
                  <c:v>278.85714285714283</c:v>
                </c:pt>
                <c:pt idx="80" formatCode="0.0">
                  <c:v>308.28571428571428</c:v>
                </c:pt>
                <c:pt idx="81" formatCode="0.0">
                  <c:v>321.57142857142856</c:v>
                </c:pt>
                <c:pt idx="82" formatCode="0.0">
                  <c:v>338.57142857142856</c:v>
                </c:pt>
                <c:pt idx="83" formatCode="0.0">
                  <c:v>351.85714285714283</c:v>
                </c:pt>
                <c:pt idx="84" formatCode="0.0">
                  <c:v>357</c:v>
                </c:pt>
                <c:pt idx="85" formatCode="0.0">
                  <c:v>369.42857142857144</c:v>
                </c:pt>
                <c:pt idx="86" formatCode="0.0">
                  <c:v>381.85714285714283</c:v>
                </c:pt>
                <c:pt idx="87" formatCode="0.0">
                  <c:v>372.57142857142856</c:v>
                </c:pt>
                <c:pt idx="88" formatCode="0.0">
                  <c:v>376.14285714285717</c:v>
                </c:pt>
                <c:pt idx="89" formatCode="0.0">
                  <c:v>378</c:v>
                </c:pt>
                <c:pt idx="90" formatCode="0.0">
                  <c:v>390.85714285714283</c:v>
                </c:pt>
                <c:pt idx="91" formatCode="0.0">
                  <c:v>415.71428571428572</c:v>
                </c:pt>
                <c:pt idx="92" formatCode="0.0">
                  <c:v>429.28571428571428</c:v>
                </c:pt>
                <c:pt idx="93" formatCode="0.0">
                  <c:v>449.71428571428572</c:v>
                </c:pt>
                <c:pt idx="94" formatCode="0.0">
                  <c:v>471.42857142857144</c:v>
                </c:pt>
                <c:pt idx="95" formatCode="0.0">
                  <c:v>490.71428571428572</c:v>
                </c:pt>
                <c:pt idx="96" formatCode="0.0">
                  <c:v>505.85714285714283</c:v>
                </c:pt>
                <c:pt idx="97" formatCode="0.0">
                  <c:v>528</c:v>
                </c:pt>
                <c:pt idx="98" formatCode="0.0">
                  <c:v>538.14285714285711</c:v>
                </c:pt>
                <c:pt idx="99" formatCode="0.0">
                  <c:v>567</c:v>
                </c:pt>
                <c:pt idx="100" formatCode="0.0">
                  <c:v>604.42857142857144</c:v>
                </c:pt>
                <c:pt idx="101" formatCode="0.0">
                  <c:v>650.42857142857144</c:v>
                </c:pt>
                <c:pt idx="102" formatCode="0.0">
                  <c:v>711.14285714285711</c:v>
                </c:pt>
                <c:pt idx="103" formatCode="0.0">
                  <c:v>742.28571428571433</c:v>
                </c:pt>
                <c:pt idx="104" formatCode="0.0">
                  <c:v>802.85714285714289</c:v>
                </c:pt>
                <c:pt idx="105" formatCode="0.0">
                  <c:v>849.57142857142856</c:v>
                </c:pt>
                <c:pt idx="106" formatCode="0.0">
                  <c:v>891.85714285714289</c:v>
                </c:pt>
                <c:pt idx="107" formatCode="0.0">
                  <c:v>914.71428571428567</c:v>
                </c:pt>
                <c:pt idx="108" formatCode="0.0">
                  <c:v>957.57142857142856</c:v>
                </c:pt>
                <c:pt idx="109" formatCode="0.0">
                  <c:v>953</c:v>
                </c:pt>
                <c:pt idx="110" formatCode="0.0">
                  <c:v>979.28571428571433</c:v>
                </c:pt>
                <c:pt idx="111" formatCode="0.0">
                  <c:v>991.71428571428567</c:v>
                </c:pt>
                <c:pt idx="112" formatCode="0.0">
                  <c:v>1024.8571428571429</c:v>
                </c:pt>
                <c:pt idx="113" formatCode="0.0">
                  <c:v>1065.1428571428571</c:v>
                </c:pt>
                <c:pt idx="114" formatCode="0.0">
                  <c:v>1108.1428571428571</c:v>
                </c:pt>
                <c:pt idx="115" formatCode="0.0">
                  <c:v>1130.1428571428571</c:v>
                </c:pt>
                <c:pt idx="116" formatCode="0.0">
                  <c:v>1171</c:v>
                </c:pt>
                <c:pt idx="117" formatCode="0.0">
                  <c:v>1206.4285714285713</c:v>
                </c:pt>
                <c:pt idx="118" formatCode="0.0">
                  <c:v>1273</c:v>
                </c:pt>
                <c:pt idx="119" formatCode="0.0">
                  <c:v>1311</c:v>
                </c:pt>
                <c:pt idx="120" formatCode="0.0">
                  <c:v>1324.4285714285713</c:v>
                </c:pt>
                <c:pt idx="121" formatCode="0.0">
                  <c:v>1344.4285714285713</c:v>
                </c:pt>
                <c:pt idx="122" formatCode="0.0">
                  <c:v>1366.2857142857142</c:v>
                </c:pt>
                <c:pt idx="123" formatCode="0.0">
                  <c:v>1353.8571428571429</c:v>
                </c:pt>
                <c:pt idx="124" formatCode="0.0">
                  <c:v>1350.7142857142858</c:v>
                </c:pt>
                <c:pt idx="125" formatCode="0.0">
                  <c:v>1364.5714285714287</c:v>
                </c:pt>
                <c:pt idx="126" formatCode="0.0">
                  <c:v>1367.4285714285713</c:v>
                </c:pt>
                <c:pt idx="127" formatCode="0.0">
                  <c:v>1398</c:v>
                </c:pt>
                <c:pt idx="128" formatCode="0.0">
                  <c:v>1404.1428571428571</c:v>
                </c:pt>
                <c:pt idx="129" formatCode="0.0">
                  <c:v>1422.4285714285713</c:v>
                </c:pt>
                <c:pt idx="130" formatCode="0.0">
                  <c:v>1448</c:v>
                </c:pt>
                <c:pt idx="131" formatCode="0.0">
                  <c:v>1464.7142857142858</c:v>
                </c:pt>
                <c:pt idx="132" formatCode="0.0">
                  <c:v>1481</c:v>
                </c:pt>
                <c:pt idx="133" formatCode="0.0">
                  <c:v>1487.1428571428571</c:v>
                </c:pt>
                <c:pt idx="134" formatCode="0.0">
                  <c:v>1475.8571428571429</c:v>
                </c:pt>
                <c:pt idx="135" formatCode="0.0">
                  <c:v>1476</c:v>
                </c:pt>
                <c:pt idx="136" formatCode="0.0">
                  <c:v>1454.4285714285713</c:v>
                </c:pt>
                <c:pt idx="137" formatCode="0.0">
                  <c:v>1437.1428571428571</c:v>
                </c:pt>
                <c:pt idx="138" formatCode="0.0">
                  <c:v>1414.4285714285713</c:v>
                </c:pt>
                <c:pt idx="139" formatCode="0.0">
                  <c:v>1373.5714285714287</c:v>
                </c:pt>
                <c:pt idx="140" formatCode="0.0">
                  <c:v>1345.1428571428571</c:v>
                </c:pt>
                <c:pt idx="141" formatCode="0.0">
                  <c:v>1318</c:v>
                </c:pt>
                <c:pt idx="142" formatCode="0.0">
                  <c:v>1289.5714285714287</c:v>
                </c:pt>
                <c:pt idx="143" formatCode="0.0">
                  <c:v>1260.7142857142858</c:v>
                </c:pt>
                <c:pt idx="144" formatCode="0.0">
                  <c:v>1247.7142857142858</c:v>
                </c:pt>
                <c:pt idx="145" formatCode="0.0">
                  <c:v>1227.7142857142858</c:v>
                </c:pt>
                <c:pt idx="146" formatCode="0.0">
                  <c:v>1203.1428571428571</c:v>
                </c:pt>
                <c:pt idx="147" formatCode="0.0">
                  <c:v>1176.7142857142858</c:v>
                </c:pt>
                <c:pt idx="148" formatCode="0.0">
                  <c:v>1133.2857142857142</c:v>
                </c:pt>
                <c:pt idx="149" formatCode="0.0">
                  <c:v>1100</c:v>
                </c:pt>
                <c:pt idx="150" formatCode="0.0">
                  <c:v>1055</c:v>
                </c:pt>
                <c:pt idx="151" formatCode="0.0">
                  <c:v>1012.1428571428571</c:v>
                </c:pt>
                <c:pt idx="152" formatCode="0.0">
                  <c:v>974.71428571428567</c:v>
                </c:pt>
                <c:pt idx="153" formatCode="0.0">
                  <c:v>881.85714285714289</c:v>
                </c:pt>
                <c:pt idx="154" formatCode="0.0">
                  <c:v>851.71428571428567</c:v>
                </c:pt>
                <c:pt idx="155" formatCode="0.0">
                  <c:v>837.42857142857144</c:v>
                </c:pt>
                <c:pt idx="156" formatCode="0.0">
                  <c:v>806.85714285714289</c:v>
                </c:pt>
                <c:pt idx="157" formatCode="0.0">
                  <c:v>786</c:v>
                </c:pt>
                <c:pt idx="158" formatCode="0.0">
                  <c:v>754.85714285714289</c:v>
                </c:pt>
                <c:pt idx="159" formatCode="0.0">
                  <c:v>734.71428571428567</c:v>
                </c:pt>
                <c:pt idx="160" formatCode="0.0">
                  <c:v>758.14285714285711</c:v>
                </c:pt>
                <c:pt idx="161" formatCode="0.0">
                  <c:v>723.71428571428567</c:v>
                </c:pt>
                <c:pt idx="162" formatCode="0.0">
                  <c:v>684.28571428571433</c:v>
                </c:pt>
                <c:pt idx="163" formatCode="0.0">
                  <c:v>663.42857142857144</c:v>
                </c:pt>
                <c:pt idx="164" formatCode="0.0">
                  <c:v>636.14285714285711</c:v>
                </c:pt>
                <c:pt idx="165" formatCode="0.0">
                  <c:v>625.28571428571433</c:v>
                </c:pt>
                <c:pt idx="166" formatCode="0.0">
                  <c:v>611.71428571428567</c:v>
                </c:pt>
                <c:pt idx="167" formatCode="0.0">
                  <c:v>580</c:v>
                </c:pt>
                <c:pt idx="168" formatCode="0.0">
                  <c:v>567.57142857142856</c:v>
                </c:pt>
                <c:pt idx="169" formatCode="0.0">
                  <c:v>543.71428571428567</c:v>
                </c:pt>
                <c:pt idx="170" formatCode="0.0">
                  <c:v>520.28571428571433</c:v>
                </c:pt>
                <c:pt idx="171" formatCode="0.0">
                  <c:v>500.71428571428572</c:v>
                </c:pt>
                <c:pt idx="172" formatCode="0.0">
                  <c:v>486.42857142857144</c:v>
                </c:pt>
                <c:pt idx="173" formatCode="0.0">
                  <c:v>478.28571428571428</c:v>
                </c:pt>
                <c:pt idx="174" formatCode="0.0">
                  <c:v>460.42857142857144</c:v>
                </c:pt>
                <c:pt idx="175" formatCode="0.0">
                  <c:v>447</c:v>
                </c:pt>
                <c:pt idx="176" formatCode="0.0">
                  <c:v>439.85714285714283</c:v>
                </c:pt>
                <c:pt idx="177" formatCode="0.0">
                  <c:v>430.28571428571428</c:v>
                </c:pt>
                <c:pt idx="178" formatCode="0.0">
                  <c:v>423.42857142857144</c:v>
                </c:pt>
                <c:pt idx="179" formatCode="0.0">
                  <c:v>411.71428571428572</c:v>
                </c:pt>
                <c:pt idx="180" formatCode="0.0">
                  <c:v>400.85714285714283</c:v>
                </c:pt>
                <c:pt idx="181" formatCode="0.0">
                  <c:v>387.14285714285717</c:v>
                </c:pt>
                <c:pt idx="182" formatCode="0.0">
                  <c:v>375.28571428571428</c:v>
                </c:pt>
                <c:pt idx="183" formatCode="0.0">
                  <c:v>377.57142857142856</c:v>
                </c:pt>
                <c:pt idx="184" formatCode="0.0">
                  <c:v>375.85714285714283</c:v>
                </c:pt>
                <c:pt idx="185" formatCode="0.0">
                  <c:v>365.28571428571428</c:v>
                </c:pt>
                <c:pt idx="186" formatCode="0.0">
                  <c:v>364.14285714285717</c:v>
                </c:pt>
                <c:pt idx="187" formatCode="0.0">
                  <c:v>360.14285714285717</c:v>
                </c:pt>
                <c:pt idx="188" formatCode="0.0">
                  <c:v>355</c:v>
                </c:pt>
                <c:pt idx="189" formatCode="0.0">
                  <c:v>345.28571428571428</c:v>
                </c:pt>
                <c:pt idx="190" formatCode="0.0">
                  <c:v>333.71428571428572</c:v>
                </c:pt>
                <c:pt idx="191" formatCode="0.0">
                  <c:v>325.42857142857144</c:v>
                </c:pt>
                <c:pt idx="192" formatCode="0.0">
                  <c:v>322.14285714285717</c:v>
                </c:pt>
                <c:pt idx="193" formatCode="0.0">
                  <c:v>324.42857142857144</c:v>
                </c:pt>
                <c:pt idx="194" formatCode="0.0">
                  <c:v>328.28571428571428</c:v>
                </c:pt>
                <c:pt idx="195" formatCode="0.0">
                  <c:v>332.42857142857144</c:v>
                </c:pt>
                <c:pt idx="196" formatCode="0.0">
                  <c:v>333.57142857142856</c:v>
                </c:pt>
                <c:pt idx="197" formatCode="0.0">
                  <c:v>330.85714285714283</c:v>
                </c:pt>
                <c:pt idx="198" formatCode="0.0">
                  <c:v>314.57142857142856</c:v>
                </c:pt>
                <c:pt idx="199" formatCode="0.0">
                  <c:v>315.71428571428572</c:v>
                </c:pt>
                <c:pt idx="200" formatCode="0.0">
                  <c:v>302.85714285714283</c:v>
                </c:pt>
                <c:pt idx="201" formatCode="0.0">
                  <c:v>295.71428571428572</c:v>
                </c:pt>
                <c:pt idx="202" formatCode="0.0">
                  <c:v>287.28571428571428</c:v>
                </c:pt>
                <c:pt idx="203" formatCode="0.0">
                  <c:v>278.71428571428572</c:v>
                </c:pt>
                <c:pt idx="204" formatCode="0.0">
                  <c:v>273.42857142857144</c:v>
                </c:pt>
                <c:pt idx="205" formatCode="0.0">
                  <c:v>280.28571428571428</c:v>
                </c:pt>
                <c:pt idx="206" formatCode="0.0">
                  <c:v>266.85714285714283</c:v>
                </c:pt>
                <c:pt idx="207" formatCode="0.0">
                  <c:v>274.42857142857144</c:v>
                </c:pt>
                <c:pt idx="208" formatCode="0.0">
                  <c:v>276.28571428571428</c:v>
                </c:pt>
                <c:pt idx="209" formatCode="0.0">
                  <c:v>273.57142857142856</c:v>
                </c:pt>
                <c:pt idx="210" formatCode="0.0">
                  <c:v>281.57142857142856</c:v>
                </c:pt>
                <c:pt idx="211" formatCode="0.0">
                  <c:v>278.71428571428572</c:v>
                </c:pt>
                <c:pt idx="212" formatCode="0.0">
                  <c:v>284.28571428571428</c:v>
                </c:pt>
                <c:pt idx="213" formatCode="0.0">
                  <c:v>289</c:v>
                </c:pt>
                <c:pt idx="214" formatCode="0.0">
                  <c:v>288.85714285714283</c:v>
                </c:pt>
                <c:pt idx="215" formatCode="0.0">
                  <c:v>287.71428571428572</c:v>
                </c:pt>
                <c:pt idx="216" formatCode="0.0">
                  <c:v>289.57142857142856</c:v>
                </c:pt>
                <c:pt idx="217" formatCode="0.0">
                  <c:v>282.71428571428572</c:v>
                </c:pt>
                <c:pt idx="218" formatCode="0.0">
                  <c:v>287.57142857142856</c:v>
                </c:pt>
                <c:pt idx="219" formatCode="0.0">
                  <c:v>279.85714285714283</c:v>
                </c:pt>
                <c:pt idx="220" formatCode="0.0">
                  <c:v>283.85714285714283</c:v>
                </c:pt>
                <c:pt idx="221" formatCode="0.0">
                  <c:v>280.28571428571428</c:v>
                </c:pt>
                <c:pt idx="222" formatCode="0.0">
                  <c:v>276.42857142857144</c:v>
                </c:pt>
                <c:pt idx="223" formatCode="0.0">
                  <c:v>278.28571428571428</c:v>
                </c:pt>
                <c:pt idx="224" formatCode="0.0">
                  <c:v>283.71428571428572</c:v>
                </c:pt>
                <c:pt idx="225" formatCode="0.0">
                  <c:v>282.14285714285717</c:v>
                </c:pt>
                <c:pt idx="226" formatCode="0.0">
                  <c:v>292.42857142857144</c:v>
                </c:pt>
                <c:pt idx="227" formatCode="0.0">
                  <c:v>295.85714285714283</c:v>
                </c:pt>
                <c:pt idx="228" formatCode="0.0">
                  <c:v>297.85714285714283</c:v>
                </c:pt>
                <c:pt idx="229" formatCode="0.0">
                  <c:v>307</c:v>
                </c:pt>
                <c:pt idx="230" formatCode="0.0">
                  <c:v>310.28571428571428</c:v>
                </c:pt>
                <c:pt idx="231" formatCode="0.0">
                  <c:v>306.85714285714283</c:v>
                </c:pt>
                <c:pt idx="232" formatCode="0.0">
                  <c:v>307.14285714285717</c:v>
                </c:pt>
                <c:pt idx="233" formatCode="0.0">
                  <c:v>305.14285714285717</c:v>
                </c:pt>
                <c:pt idx="234" formatCode="0.0">
                  <c:v>302.85714285714283</c:v>
                </c:pt>
                <c:pt idx="235" formatCode="0.0">
                  <c:v>304.57142857142856</c:v>
                </c:pt>
                <c:pt idx="236" formatCode="0.0">
                  <c:v>306.71428571428572</c:v>
                </c:pt>
                <c:pt idx="237" formatCode="0.0">
                  <c:v>305.85714285714283</c:v>
                </c:pt>
                <c:pt idx="238" formatCode="0.0">
                  <c:v>307.42857142857144</c:v>
                </c:pt>
                <c:pt idx="239" formatCode="0.0">
                  <c:v>314</c:v>
                </c:pt>
                <c:pt idx="240" formatCode="0.0">
                  <c:v>308.85714285714283</c:v>
                </c:pt>
                <c:pt idx="241" formatCode="0.0">
                  <c:v>314.57142857142856</c:v>
                </c:pt>
                <c:pt idx="242" formatCode="0.0">
                  <c:v>321.42857142857144</c:v>
                </c:pt>
                <c:pt idx="243" formatCode="0.0">
                  <c:v>323.28571428571428</c:v>
                </c:pt>
                <c:pt idx="244" formatCode="0.0">
                  <c:v>323.85714285714283</c:v>
                </c:pt>
                <c:pt idx="245" formatCode="0.0">
                  <c:v>323.42857142857144</c:v>
                </c:pt>
                <c:pt idx="246" formatCode="0.0">
                  <c:v>331.57142857142856</c:v>
                </c:pt>
                <c:pt idx="247" formatCode="0.0">
                  <c:v>341.71428571428572</c:v>
                </c:pt>
                <c:pt idx="248" formatCode="0.0">
                  <c:v>354.85714285714283</c:v>
                </c:pt>
                <c:pt idx="249" formatCode="0.0">
                  <c:v>364</c:v>
                </c:pt>
                <c:pt idx="250" formatCode="0.0">
                  <c:v>368.42857142857144</c:v>
                </c:pt>
                <c:pt idx="251" formatCode="0.0">
                  <c:v>384.28571428571428</c:v>
                </c:pt>
                <c:pt idx="252" formatCode="0.0">
                  <c:v>401.14285714285717</c:v>
                </c:pt>
                <c:pt idx="253" formatCode="0.0">
                  <c:v>409.42857142857144</c:v>
                </c:pt>
                <c:pt idx="254" formatCode="0.0">
                  <c:v>424.57142857142856</c:v>
                </c:pt>
                <c:pt idx="255" formatCode="0.0">
                  <c:v>438.71428571428572</c:v>
                </c:pt>
                <c:pt idx="256" formatCode="0.0">
                  <c:v>447.42857142857144</c:v>
                </c:pt>
                <c:pt idx="257" formatCode="0.0">
                  <c:v>463</c:v>
                </c:pt>
                <c:pt idx="258" formatCode="0.0">
                  <c:v>481.85714285714283</c:v>
                </c:pt>
                <c:pt idx="259" formatCode="0.0">
                  <c:v>502.28571428571428</c:v>
                </c:pt>
                <c:pt idx="260" formatCode="0.0">
                  <c:v>517.71428571428567</c:v>
                </c:pt>
                <c:pt idx="261" formatCode="0.0">
                  <c:v>526.42857142857144</c:v>
                </c:pt>
                <c:pt idx="262" formatCode="0.0">
                  <c:v>538</c:v>
                </c:pt>
                <c:pt idx="263" formatCode="0.0">
                  <c:v>545.71428571428567</c:v>
                </c:pt>
                <c:pt idx="264" formatCode="0.0">
                  <c:v>559.57142857142856</c:v>
                </c:pt>
                <c:pt idx="265" formatCode="0.0">
                  <c:v>582.57142857142856</c:v>
                </c:pt>
                <c:pt idx="266" formatCode="0.0">
                  <c:v>600.28571428571433</c:v>
                </c:pt>
                <c:pt idx="267" formatCode="0.0">
                  <c:v>621.71428571428567</c:v>
                </c:pt>
                <c:pt idx="268" formatCode="0.0">
                  <c:v>648.85714285714289</c:v>
                </c:pt>
                <c:pt idx="269" formatCode="0.0">
                  <c:v>683</c:v>
                </c:pt>
                <c:pt idx="270" formatCode="0.0">
                  <c:v>719.14285714285711</c:v>
                </c:pt>
                <c:pt idx="271" formatCode="0.0">
                  <c:v>745.57142857142856</c:v>
                </c:pt>
                <c:pt idx="272" formatCode="0.0">
                  <c:v>794.71428571428567</c:v>
                </c:pt>
                <c:pt idx="273" formatCode="0.0">
                  <c:v>842.71428571428567</c:v>
                </c:pt>
                <c:pt idx="274" formatCode="0.0">
                  <c:v>908.71428571428567</c:v>
                </c:pt>
                <c:pt idx="275" formatCode="0.0">
                  <c:v>978.71428571428567</c:v>
                </c:pt>
                <c:pt idx="276" formatCode="0.0">
                  <c:v>1022</c:v>
                </c:pt>
                <c:pt idx="277" formatCode="0.0">
                  <c:v>1076.5714285714287</c:v>
                </c:pt>
                <c:pt idx="278" formatCode="0.0">
                  <c:v>1134.4285714285713</c:v>
                </c:pt>
                <c:pt idx="279" formatCode="0.0">
                  <c:v>1197.4285714285713</c:v>
                </c:pt>
                <c:pt idx="280" formatCode="0.0">
                  <c:v>1242.4285714285713</c:v>
                </c:pt>
                <c:pt idx="281" formatCode="0.0">
                  <c:v>1260</c:v>
                </c:pt>
                <c:pt idx="282" formatCode="0.0">
                  <c:v>1324.2857142857142</c:v>
                </c:pt>
                <c:pt idx="283" formatCode="0.0">
                  <c:v>1388.4285714285713</c:v>
                </c:pt>
                <c:pt idx="284" formatCode="0.0">
                  <c:v>1444.1428571428571</c:v>
                </c:pt>
                <c:pt idx="285" formatCode="0.0">
                  <c:v>1499.2857142857142</c:v>
                </c:pt>
                <c:pt idx="286" formatCode="0.0">
                  <c:v>1568</c:v>
                </c:pt>
                <c:pt idx="287" formatCode="0.0">
                  <c:v>1650.1428571428571</c:v>
                </c:pt>
                <c:pt idx="288" formatCode="0.0">
                  <c:v>1733.2857142857142</c:v>
                </c:pt>
                <c:pt idx="289" formatCode="0.0">
                  <c:v>1764.8571428571429</c:v>
                </c:pt>
                <c:pt idx="290" formatCode="0.0">
                  <c:v>1770.8571428571429</c:v>
                </c:pt>
                <c:pt idx="291" formatCode="0.0">
                  <c:v>1837.5714285714287</c:v>
                </c:pt>
                <c:pt idx="292" formatCode="0.0">
                  <c:v>1914.7142857142858</c:v>
                </c:pt>
                <c:pt idx="293" formatCode="0.0">
                  <c:v>1967.8571428571429</c:v>
                </c:pt>
                <c:pt idx="294" formatCode="0.0">
                  <c:v>2023.8571428571429</c:v>
                </c:pt>
                <c:pt idx="295" formatCode="0.0">
                  <c:v>2080.2857142857142</c:v>
                </c:pt>
                <c:pt idx="296" formatCode="0.0">
                  <c:v>2123.4285714285716</c:v>
                </c:pt>
                <c:pt idx="297" formatCode="0.0">
                  <c:v>2253.2857142857142</c:v>
                </c:pt>
                <c:pt idx="298" formatCode="0.0">
                  <c:v>2304.4285714285716</c:v>
                </c:pt>
                <c:pt idx="299" formatCode="0.0">
                  <c:v>2338.4285714285716</c:v>
                </c:pt>
                <c:pt idx="300" formatCode="0.0">
                  <c:v>2413</c:v>
                </c:pt>
                <c:pt idx="301" formatCode="0.0">
                  <c:v>2459</c:v>
                </c:pt>
                <c:pt idx="302" formatCode="0.0">
                  <c:v>2515.5714285714284</c:v>
                </c:pt>
                <c:pt idx="303" formatCode="0.0">
                  <c:v>2578.8571428571427</c:v>
                </c:pt>
                <c:pt idx="304" formatCode="0.0">
                  <c:v>2588.8571428571427</c:v>
                </c:pt>
                <c:pt idx="305" formatCode="0.0">
                  <c:v>2589.8571428571427</c:v>
                </c:pt>
                <c:pt idx="306" formatCode="0.0">
                  <c:v>2593.1428571428573</c:v>
                </c:pt>
                <c:pt idx="307" formatCode="0.0">
                  <c:v>2576.2857142857142</c:v>
                </c:pt>
                <c:pt idx="308" formatCode="0.0">
                  <c:v>2573.8571428571427</c:v>
                </c:pt>
                <c:pt idx="309" formatCode="0.0">
                  <c:v>2565.7142857142858</c:v>
                </c:pt>
                <c:pt idx="310" formatCode="0.0">
                  <c:v>2522.2857142857142</c:v>
                </c:pt>
                <c:pt idx="311" formatCode="0.0">
                  <c:v>2453</c:v>
                </c:pt>
                <c:pt idx="312" formatCode="0.0">
                  <c:v>2398.8571428571427</c:v>
                </c:pt>
                <c:pt idx="313" formatCode="0.0">
                  <c:v>2305.4285714285716</c:v>
                </c:pt>
                <c:pt idx="314" formatCode="0.0">
                  <c:v>2210</c:v>
                </c:pt>
                <c:pt idx="315" formatCode="0.0">
                  <c:v>2104.8571428571427</c:v>
                </c:pt>
                <c:pt idx="316" formatCode="0.0">
                  <c:v>1968.4285714285713</c:v>
                </c:pt>
                <c:pt idx="317" formatCode="0.0">
                  <c:v>1887.4285714285713</c:v>
                </c:pt>
                <c:pt idx="318" formatCode="0.0">
                  <c:v>1807.1428571428571</c:v>
                </c:pt>
                <c:pt idx="319" formatCode="0.0">
                  <c:v>1688.7142857142858</c:v>
                </c:pt>
                <c:pt idx="320" formatCode="0.0">
                  <c:v>1586.1428571428571</c:v>
                </c:pt>
                <c:pt idx="321" formatCode="0.0">
                  <c:v>1483.1428571428571</c:v>
                </c:pt>
                <c:pt idx="322" formatCode="0.0">
                  <c:v>1384</c:v>
                </c:pt>
                <c:pt idx="323" formatCode="0.0">
                  <c:v>1298.1428571428571</c:v>
                </c:pt>
                <c:pt idx="324" formatCode="0.0">
                  <c:v>1186.7142857142858</c:v>
                </c:pt>
                <c:pt idx="325" formatCode="0.0">
                  <c:v>1095.8571428571429</c:v>
                </c:pt>
                <c:pt idx="326" formatCode="0.0">
                  <c:v>1039.8571428571429</c:v>
                </c:pt>
                <c:pt idx="327" formatCode="0.0">
                  <c:v>1005</c:v>
                </c:pt>
                <c:pt idx="328" formatCode="0.0">
                  <c:v>945.57142857142856</c:v>
                </c:pt>
                <c:pt idx="329" formatCode="0.0">
                  <c:v>892.28571428571433</c:v>
                </c:pt>
                <c:pt idx="330" formatCode="0.0">
                  <c:v>850</c:v>
                </c:pt>
                <c:pt idx="331" formatCode="0.0">
                  <c:v>815</c:v>
                </c:pt>
                <c:pt idx="332" formatCode="0.0">
                  <c:v>782.14285714285711</c:v>
                </c:pt>
                <c:pt idx="333" formatCode="0.0">
                  <c:v>752.42857142857144</c:v>
                </c:pt>
                <c:pt idx="334" formatCode="0.0">
                  <c:v>728.42857142857144</c:v>
                </c:pt>
                <c:pt idx="335" formatCode="0.0">
                  <c:v>692.71428571428567</c:v>
                </c:pt>
                <c:pt idx="336" formatCode="0.0">
                  <c:v>662.71428571428567</c:v>
                </c:pt>
                <c:pt idx="337" formatCode="0.0">
                  <c:v>636.71428571428567</c:v>
                </c:pt>
                <c:pt idx="338" formatCode="0.0">
                  <c:v>611.42857142857144</c:v>
                </c:pt>
                <c:pt idx="339" formatCode="0.0">
                  <c:v>580.57142857142856</c:v>
                </c:pt>
                <c:pt idx="340" formatCode="0.0">
                  <c:v>561.14285714285711</c:v>
                </c:pt>
                <c:pt idx="341" formatCode="0.0">
                  <c:v>542</c:v>
                </c:pt>
                <c:pt idx="342" formatCode="0.0">
                  <c:v>512.42857142857144</c:v>
                </c:pt>
                <c:pt idx="343" formatCode="0.0">
                  <c:v>490.42857142857144</c:v>
                </c:pt>
                <c:pt idx="344" formatCode="0.0">
                  <c:v>477.85714285714283</c:v>
                </c:pt>
                <c:pt idx="345" formatCode="0.0">
                  <c:v>463.71428571428572</c:v>
                </c:pt>
                <c:pt idx="346" formatCode="0.0">
                  <c:v>446.71428571428572</c:v>
                </c:pt>
                <c:pt idx="347" formatCode="0.0">
                  <c:v>432.42857142857144</c:v>
                </c:pt>
                <c:pt idx="348" formatCode="0.0">
                  <c:v>418.85714285714283</c:v>
                </c:pt>
                <c:pt idx="349" formatCode="0.0">
                  <c:v>400.14285714285717</c:v>
                </c:pt>
                <c:pt idx="350" formatCode="0.0">
                  <c:v>386.57142857142856</c:v>
                </c:pt>
                <c:pt idx="351" formatCode="0.0">
                  <c:v>369.85714285714283</c:v>
                </c:pt>
                <c:pt idx="352" formatCode="0.0">
                  <c:v>360.42857142857144</c:v>
                </c:pt>
                <c:pt idx="353" formatCode="0.0">
                  <c:v>352.14285714285717</c:v>
                </c:pt>
                <c:pt idx="354" formatCode="0.0">
                  <c:v>347.71428571428572</c:v>
                </c:pt>
                <c:pt idx="355" formatCode="0.0">
                  <c:v>336.85714285714283</c:v>
                </c:pt>
                <c:pt idx="356" formatCode="0.0">
                  <c:v>324.71428571428572</c:v>
                </c:pt>
                <c:pt idx="357" formatCode="0.0">
                  <c:v>317.71428571428572</c:v>
                </c:pt>
                <c:pt idx="358" formatCode="0.0">
                  <c:v>312.71428571428572</c:v>
                </c:pt>
                <c:pt idx="359" formatCode="0.0">
                  <c:v>304.28571428571428</c:v>
                </c:pt>
                <c:pt idx="360" formatCode="0.0">
                  <c:v>306.57142857142856</c:v>
                </c:pt>
                <c:pt idx="361" formatCode="0.0">
                  <c:v>305</c:v>
                </c:pt>
                <c:pt idx="362" formatCode="0.0">
                  <c:v>306.57142857142856</c:v>
                </c:pt>
                <c:pt idx="363" formatCode="0.0">
                  <c:v>310.14285714285717</c:v>
                </c:pt>
                <c:pt idx="364" formatCode="0.0">
                  <c:v>302.85714285714283</c:v>
                </c:pt>
                <c:pt idx="365" formatCode="0.0">
                  <c:v>297.14285714285717</c:v>
                </c:pt>
                <c:pt idx="366" formatCode="0.0">
                  <c:v>291.42857142857144</c:v>
                </c:pt>
                <c:pt idx="367" formatCode="0.0">
                  <c:v>281.14285714285717</c:v>
                </c:pt>
                <c:pt idx="368" formatCode="0.0">
                  <c:v>278.28571428571428</c:v>
                </c:pt>
                <c:pt idx="369" formatCode="0.0">
                  <c:v>274.14285714285717</c:v>
                </c:pt>
                <c:pt idx="370" formatCode="0.0">
                  <c:v>269</c:v>
                </c:pt>
                <c:pt idx="371" formatCode="0.0">
                  <c:v>271.71428571428572</c:v>
                </c:pt>
                <c:pt idx="372" formatCode="0.0">
                  <c:v>277.14285714285717</c:v>
                </c:pt>
                <c:pt idx="373" formatCode="0.0">
                  <c:v>272.85714285714283</c:v>
                </c:pt>
                <c:pt idx="374" formatCode="0.0">
                  <c:v>273.42857142857144</c:v>
                </c:pt>
                <c:pt idx="375" formatCode="0.0">
                  <c:v>272.57142857142856</c:v>
                </c:pt>
                <c:pt idx="376" formatCode="0.0">
                  <c:v>275.14285714285717</c:v>
                </c:pt>
                <c:pt idx="377" formatCode="0.0">
                  <c:v>257.71428571428572</c:v>
                </c:pt>
                <c:pt idx="378" formatCode="0.0">
                  <c:v>260</c:v>
                </c:pt>
                <c:pt idx="379" formatCode="0.0">
                  <c:v>250.28571428571428</c:v>
                </c:pt>
                <c:pt idx="380" formatCode="0.0">
                  <c:v>248.85714285714286</c:v>
                </c:pt>
                <c:pt idx="381" formatCode="0.0">
                  <c:v>250.28571428571428</c:v>
                </c:pt>
                <c:pt idx="382" formatCode="0.0">
                  <c:v>251.28571428571428</c:v>
                </c:pt>
                <c:pt idx="383" formatCode="0.0">
                  <c:v>250.28571428571428</c:v>
                </c:pt>
                <c:pt idx="384" formatCode="0.0">
                  <c:v>265.14285714285717</c:v>
                </c:pt>
                <c:pt idx="385" formatCode="0.0">
                  <c:v>259.42857142857144</c:v>
                </c:pt>
                <c:pt idx="386" formatCode="0.0">
                  <c:v>256.14285714285717</c:v>
                </c:pt>
                <c:pt idx="387" formatCode="0.0">
                  <c:v>252</c:v>
                </c:pt>
                <c:pt idx="388" formatCode="0.0">
                  <c:v>238.14285714285714</c:v>
                </c:pt>
                <c:pt idx="389" formatCode="0.0">
                  <c:v>234.28571428571428</c:v>
                </c:pt>
                <c:pt idx="390" formatCode="0.0">
                  <c:v>235.28571428571428</c:v>
                </c:pt>
                <c:pt idx="391" formatCode="0.0">
                  <c:v>220.28571428571428</c:v>
                </c:pt>
                <c:pt idx="392" formatCode="0.0">
                  <c:v>221.71428571428572</c:v>
                </c:pt>
                <c:pt idx="393" formatCode="0.0">
                  <c:v>224.28571428571428</c:v>
                </c:pt>
                <c:pt idx="394" formatCode="0.0">
                  <c:v>230</c:v>
                </c:pt>
                <c:pt idx="395" formatCode="0.0">
                  <c:v>239.14285714285714</c:v>
                </c:pt>
                <c:pt idx="396" formatCode="0.0">
                  <c:v>248</c:v>
                </c:pt>
                <c:pt idx="397" formatCode="0.0">
                  <c:v>250.14285714285714</c:v>
                </c:pt>
                <c:pt idx="398" formatCode="0.0">
                  <c:v>263</c:v>
                </c:pt>
                <c:pt idx="399" formatCode="0.0">
                  <c:v>265.85714285714283</c:v>
                </c:pt>
                <c:pt idx="400" formatCode="0.0">
                  <c:v>270.14285714285717</c:v>
                </c:pt>
                <c:pt idx="401" formatCode="0.0">
                  <c:v>275.57142857142856</c:v>
                </c:pt>
                <c:pt idx="402" formatCode="0.0">
                  <c:v>279.57142857142856</c:v>
                </c:pt>
                <c:pt idx="403" formatCode="0.0">
                  <c:v>277.85714285714283</c:v>
                </c:pt>
                <c:pt idx="404" formatCode="0.0">
                  <c:v>283.28571428571428</c:v>
                </c:pt>
                <c:pt idx="405" formatCode="0.0">
                  <c:v>291.57142857142856</c:v>
                </c:pt>
                <c:pt idx="406" formatCode="0.0">
                  <c:v>296</c:v>
                </c:pt>
                <c:pt idx="407" formatCode="0.0">
                  <c:v>298</c:v>
                </c:pt>
                <c:pt idx="408" formatCode="0.0">
                  <c:v>296.28571428571428</c:v>
                </c:pt>
                <c:pt idx="409" formatCode="0.0">
                  <c:v>301.85714285714283</c:v>
                </c:pt>
                <c:pt idx="410" formatCode="0.0">
                  <c:v>305.28571428571428</c:v>
                </c:pt>
                <c:pt idx="411" formatCode="0.0">
                  <c:v>306</c:v>
                </c:pt>
                <c:pt idx="412" formatCode="0.0">
                  <c:v>306.57142857142856</c:v>
                </c:pt>
                <c:pt idx="413" formatCode="0.0">
                  <c:v>296.14285714285717</c:v>
                </c:pt>
                <c:pt idx="414" formatCode="0.0">
                  <c:v>303.85714285714283</c:v>
                </c:pt>
                <c:pt idx="415" formatCode="0.0">
                  <c:v>309.42857142857144</c:v>
                </c:pt>
                <c:pt idx="416" formatCode="0.0">
                  <c:v>311.71428571428572</c:v>
                </c:pt>
                <c:pt idx="417" formatCode="0.0">
                  <c:v>313.28571428571428</c:v>
                </c:pt>
                <c:pt idx="418" formatCode="0.0">
                  <c:v>313</c:v>
                </c:pt>
                <c:pt idx="419" formatCode="0.0">
                  <c:v>317.28571428571428</c:v>
                </c:pt>
                <c:pt idx="420" formatCode="0.0">
                  <c:v>329.42857142857144</c:v>
                </c:pt>
                <c:pt idx="421" formatCode="0.0">
                  <c:v>333.57142857142856</c:v>
                </c:pt>
                <c:pt idx="422" formatCode="0.0">
                  <c:v>339.85714285714283</c:v>
                </c:pt>
                <c:pt idx="423" formatCode="0.0">
                  <c:v>352.14285714285717</c:v>
                </c:pt>
                <c:pt idx="424" formatCode="0.0">
                  <c:v>361.14285714285717</c:v>
                </c:pt>
                <c:pt idx="425" formatCode="0.0">
                  <c:v>367</c:v>
                </c:pt>
                <c:pt idx="426" formatCode="0.0">
                  <c:v>382.14285714285717</c:v>
                </c:pt>
                <c:pt idx="427" formatCode="0.0">
                  <c:v>401.57142857142856</c:v>
                </c:pt>
                <c:pt idx="428" formatCode="0.0">
                  <c:v>403.42857142857144</c:v>
                </c:pt>
                <c:pt idx="429" formatCode="0.0">
                  <c:v>410.85714285714283</c:v>
                </c:pt>
                <c:pt idx="430" formatCode="0.0">
                  <c:v>408.57142857142856</c:v>
                </c:pt>
                <c:pt idx="431" formatCode="0.0">
                  <c:v>415.14285714285717</c:v>
                </c:pt>
                <c:pt idx="432" formatCode="0.0">
                  <c:v>431.28571428571428</c:v>
                </c:pt>
                <c:pt idx="433" formatCode="0.0">
                  <c:v>440</c:v>
                </c:pt>
                <c:pt idx="434" formatCode="0.0">
                  <c:v>440.85714285714283</c:v>
                </c:pt>
                <c:pt idx="435" formatCode="0.0">
                  <c:v>458</c:v>
                </c:pt>
                <c:pt idx="436" formatCode="0.0">
                  <c:v>478.14285714285717</c:v>
                </c:pt>
                <c:pt idx="437" formatCode="0.0">
                  <c:v>498.57142857142856</c:v>
                </c:pt>
                <c:pt idx="438" formatCode="0.0">
                  <c:v>509.57142857142856</c:v>
                </c:pt>
                <c:pt idx="439" formatCode="0.0">
                  <c:v>509.85714285714283</c:v>
                </c:pt>
                <c:pt idx="440" formatCode="0.0">
                  <c:v>525.42857142857144</c:v>
                </c:pt>
                <c:pt idx="441" formatCode="0.0">
                  <c:v>546.14285714285711</c:v>
                </c:pt>
                <c:pt idx="442" formatCode="0.0">
                  <c:v>562.71428571428567</c:v>
                </c:pt>
                <c:pt idx="443" formatCode="0.0">
                  <c:v>575.28571428571433</c:v>
                </c:pt>
                <c:pt idx="444" formatCode="0.0">
                  <c:v>594.71428571428567</c:v>
                </c:pt>
                <c:pt idx="445" formatCode="0.0">
                  <c:v>606.57142857142856</c:v>
                </c:pt>
                <c:pt idx="446" formatCode="0.0">
                  <c:v>621.42857142857144</c:v>
                </c:pt>
                <c:pt idx="447" formatCode="0.0">
                  <c:v>627.42857142857144</c:v>
                </c:pt>
                <c:pt idx="448" formatCode="0.0">
                  <c:v>636</c:v>
                </c:pt>
                <c:pt idx="449" formatCode="0.0">
                  <c:v>642.57142857142856</c:v>
                </c:pt>
                <c:pt idx="450" formatCode="0.0">
                  <c:v>659.71428571428567</c:v>
                </c:pt>
                <c:pt idx="451" formatCode="0.0">
                  <c:v>664.85714285714289</c:v>
                </c:pt>
                <c:pt idx="452" formatCode="0.0">
                  <c:v>674.42857142857144</c:v>
                </c:pt>
                <c:pt idx="453" formatCode="0.0">
                  <c:v>691.71428571428567</c:v>
                </c:pt>
                <c:pt idx="454" formatCode="0.0">
                  <c:v>727</c:v>
                </c:pt>
                <c:pt idx="455" formatCode="0.0">
                  <c:v>754</c:v>
                </c:pt>
                <c:pt idx="456" formatCode="0.0">
                  <c:v>780.28571428571433</c:v>
                </c:pt>
                <c:pt idx="457" formatCode="0.0">
                  <c:v>806.85714285714289</c:v>
                </c:pt>
                <c:pt idx="458" formatCode="0.0">
                  <c:v>835.14285714285711</c:v>
                </c:pt>
                <c:pt idx="459" formatCode="0.0">
                  <c:v>872.28571428571433</c:v>
                </c:pt>
                <c:pt idx="460" formatCode="0.0">
                  <c:v>897</c:v>
                </c:pt>
                <c:pt idx="461" formatCode="0.0">
                  <c:v>919.71428571428567</c:v>
                </c:pt>
                <c:pt idx="462" formatCode="0.0">
                  <c:v>955.42857142857144</c:v>
                </c:pt>
                <c:pt idx="463" formatCode="0.0">
                  <c:v>957.85714285714289</c:v>
                </c:pt>
                <c:pt idx="464" formatCode="0.0">
                  <c:v>990.71428571428567</c:v>
                </c:pt>
                <c:pt idx="465" formatCode="0.0">
                  <c:v>1023.1428571428571</c:v>
                </c:pt>
                <c:pt idx="466" formatCode="0.0">
                  <c:v>1035.4285714285713</c:v>
                </c:pt>
                <c:pt idx="467" formatCode="0.0">
                  <c:v>1046.8571428571429</c:v>
                </c:pt>
                <c:pt idx="468" formatCode="0.0">
                  <c:v>1092.8571428571429</c:v>
                </c:pt>
                <c:pt idx="469" formatCode="0.0">
                  <c:v>1109.4285714285713</c:v>
                </c:pt>
                <c:pt idx="470" formatCode="0.0">
                  <c:v>1154.8571428571429</c:v>
                </c:pt>
                <c:pt idx="471" formatCode="0.0">
                  <c:v>1148</c:v>
                </c:pt>
                <c:pt idx="472" formatCode="0.0">
                  <c:v>1119.2857142857142</c:v>
                </c:pt>
                <c:pt idx="473" formatCode="0.0">
                  <c:v>1084.5714285714287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58-4815-94D1-CB320A5674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2323176"/>
        <c:axId val="468410536"/>
      </c:barChart>
      <c:lineChart>
        <c:grouping val="standard"/>
        <c:varyColors val="0"/>
        <c:ser>
          <c:idx val="9"/>
          <c:order val="0"/>
          <c:tx>
            <c:v>Reported cases</c:v>
          </c:tx>
          <c:spPr>
            <a:ln w="571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'Provincial COVID-19 data_18 May'!$A$5:$A$486</c:f>
              <c:numCache>
                <c:formatCode>d\-mmm</c:formatCode>
                <c:ptCount val="482"/>
                <c:pt idx="0">
                  <c:v>43895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43901</c:v>
                </c:pt>
                <c:pt idx="5">
                  <c:v>43902</c:v>
                </c:pt>
                <c:pt idx="6">
                  <c:v>43903</c:v>
                </c:pt>
                <c:pt idx="7">
                  <c:v>43904</c:v>
                </c:pt>
                <c:pt idx="8">
                  <c:v>43905</c:v>
                </c:pt>
                <c:pt idx="9">
                  <c:v>43906</c:v>
                </c:pt>
                <c:pt idx="10">
                  <c:v>43907</c:v>
                </c:pt>
                <c:pt idx="11">
                  <c:v>43908</c:v>
                </c:pt>
                <c:pt idx="12">
                  <c:v>43909</c:v>
                </c:pt>
                <c:pt idx="13">
                  <c:v>43910</c:v>
                </c:pt>
                <c:pt idx="14">
                  <c:v>43911</c:v>
                </c:pt>
                <c:pt idx="15">
                  <c:v>43912</c:v>
                </c:pt>
                <c:pt idx="16">
                  <c:v>43913</c:v>
                </c:pt>
                <c:pt idx="17">
                  <c:v>43914</c:v>
                </c:pt>
                <c:pt idx="18">
                  <c:v>43915</c:v>
                </c:pt>
                <c:pt idx="19">
                  <c:v>43916</c:v>
                </c:pt>
                <c:pt idx="20">
                  <c:v>43917</c:v>
                </c:pt>
                <c:pt idx="21">
                  <c:v>43918</c:v>
                </c:pt>
                <c:pt idx="22">
                  <c:v>43919</c:v>
                </c:pt>
                <c:pt idx="23">
                  <c:v>43920</c:v>
                </c:pt>
                <c:pt idx="24">
                  <c:v>43921</c:v>
                </c:pt>
                <c:pt idx="25">
                  <c:v>43922</c:v>
                </c:pt>
                <c:pt idx="26">
                  <c:v>43923</c:v>
                </c:pt>
                <c:pt idx="27">
                  <c:v>43924</c:v>
                </c:pt>
                <c:pt idx="28">
                  <c:v>43925</c:v>
                </c:pt>
                <c:pt idx="29">
                  <c:v>43926</c:v>
                </c:pt>
                <c:pt idx="30">
                  <c:v>43927</c:v>
                </c:pt>
                <c:pt idx="31">
                  <c:v>43928</c:v>
                </c:pt>
                <c:pt idx="32">
                  <c:v>43929</c:v>
                </c:pt>
                <c:pt idx="33">
                  <c:v>43930</c:v>
                </c:pt>
                <c:pt idx="34">
                  <c:v>43931</c:v>
                </c:pt>
                <c:pt idx="35">
                  <c:v>43932</c:v>
                </c:pt>
                <c:pt idx="36">
                  <c:v>43933</c:v>
                </c:pt>
                <c:pt idx="37">
                  <c:v>43934</c:v>
                </c:pt>
                <c:pt idx="38">
                  <c:v>43935</c:v>
                </c:pt>
                <c:pt idx="39">
                  <c:v>43936</c:v>
                </c:pt>
                <c:pt idx="40">
                  <c:v>43937</c:v>
                </c:pt>
                <c:pt idx="41">
                  <c:v>43938</c:v>
                </c:pt>
                <c:pt idx="42">
                  <c:v>43939</c:v>
                </c:pt>
                <c:pt idx="43">
                  <c:v>43940</c:v>
                </c:pt>
                <c:pt idx="44">
                  <c:v>43941</c:v>
                </c:pt>
                <c:pt idx="45">
                  <c:v>43942</c:v>
                </c:pt>
                <c:pt idx="46">
                  <c:v>43943</c:v>
                </c:pt>
                <c:pt idx="47">
                  <c:v>43944</c:v>
                </c:pt>
                <c:pt idx="48">
                  <c:v>43945</c:v>
                </c:pt>
                <c:pt idx="49">
                  <c:v>43946</c:v>
                </c:pt>
                <c:pt idx="50">
                  <c:v>43947</c:v>
                </c:pt>
                <c:pt idx="51">
                  <c:v>43948</c:v>
                </c:pt>
                <c:pt idx="52">
                  <c:v>43949</c:v>
                </c:pt>
                <c:pt idx="53">
                  <c:v>43950</c:v>
                </c:pt>
                <c:pt idx="54">
                  <c:v>43951</c:v>
                </c:pt>
                <c:pt idx="55">
                  <c:v>43952</c:v>
                </c:pt>
                <c:pt idx="56">
                  <c:v>43953</c:v>
                </c:pt>
                <c:pt idx="57">
                  <c:v>43954</c:v>
                </c:pt>
                <c:pt idx="58">
                  <c:v>43955</c:v>
                </c:pt>
                <c:pt idx="59">
                  <c:v>43956</c:v>
                </c:pt>
                <c:pt idx="60">
                  <c:v>43957</c:v>
                </c:pt>
                <c:pt idx="61">
                  <c:v>43958</c:v>
                </c:pt>
                <c:pt idx="62">
                  <c:v>43959</c:v>
                </c:pt>
                <c:pt idx="63">
                  <c:v>43960</c:v>
                </c:pt>
                <c:pt idx="64">
                  <c:v>43961</c:v>
                </c:pt>
                <c:pt idx="65">
                  <c:v>43962</c:v>
                </c:pt>
                <c:pt idx="66">
                  <c:v>43963</c:v>
                </c:pt>
                <c:pt idx="67">
                  <c:v>43964</c:v>
                </c:pt>
                <c:pt idx="68">
                  <c:v>43965</c:v>
                </c:pt>
                <c:pt idx="69">
                  <c:v>43966</c:v>
                </c:pt>
                <c:pt idx="70">
                  <c:v>43967</c:v>
                </c:pt>
                <c:pt idx="71">
                  <c:v>43968</c:v>
                </c:pt>
                <c:pt idx="72">
                  <c:v>43969</c:v>
                </c:pt>
                <c:pt idx="73">
                  <c:v>43970</c:v>
                </c:pt>
                <c:pt idx="74">
                  <c:v>43971</c:v>
                </c:pt>
                <c:pt idx="75">
                  <c:v>43972</c:v>
                </c:pt>
                <c:pt idx="76">
                  <c:v>43973</c:v>
                </c:pt>
                <c:pt idx="77">
                  <c:v>43974</c:v>
                </c:pt>
                <c:pt idx="78">
                  <c:v>43975</c:v>
                </c:pt>
                <c:pt idx="79">
                  <c:v>43976</c:v>
                </c:pt>
                <c:pt idx="80">
                  <c:v>43977</c:v>
                </c:pt>
                <c:pt idx="81">
                  <c:v>43978</c:v>
                </c:pt>
                <c:pt idx="82">
                  <c:v>43979</c:v>
                </c:pt>
                <c:pt idx="83">
                  <c:v>43980</c:v>
                </c:pt>
                <c:pt idx="84">
                  <c:v>43981</c:v>
                </c:pt>
                <c:pt idx="85">
                  <c:v>43982</c:v>
                </c:pt>
                <c:pt idx="86">
                  <c:v>43983</c:v>
                </c:pt>
                <c:pt idx="87">
                  <c:v>43984</c:v>
                </c:pt>
                <c:pt idx="88">
                  <c:v>43985</c:v>
                </c:pt>
                <c:pt idx="89">
                  <c:v>43986</c:v>
                </c:pt>
                <c:pt idx="90">
                  <c:v>43987</c:v>
                </c:pt>
                <c:pt idx="91">
                  <c:v>43988</c:v>
                </c:pt>
                <c:pt idx="92">
                  <c:v>43989</c:v>
                </c:pt>
                <c:pt idx="93">
                  <c:v>43990</c:v>
                </c:pt>
                <c:pt idx="94">
                  <c:v>43991</c:v>
                </c:pt>
                <c:pt idx="95">
                  <c:v>43992</c:v>
                </c:pt>
                <c:pt idx="96">
                  <c:v>43993</c:v>
                </c:pt>
                <c:pt idx="97">
                  <c:v>43994</c:v>
                </c:pt>
                <c:pt idx="98">
                  <c:v>43995</c:v>
                </c:pt>
                <c:pt idx="99">
                  <c:v>43996</c:v>
                </c:pt>
                <c:pt idx="100">
                  <c:v>43997</c:v>
                </c:pt>
                <c:pt idx="101">
                  <c:v>43998</c:v>
                </c:pt>
                <c:pt idx="102">
                  <c:v>43999</c:v>
                </c:pt>
                <c:pt idx="103">
                  <c:v>44000</c:v>
                </c:pt>
                <c:pt idx="104">
                  <c:v>44001</c:v>
                </c:pt>
                <c:pt idx="105">
                  <c:v>44002</c:v>
                </c:pt>
                <c:pt idx="106">
                  <c:v>44003</c:v>
                </c:pt>
                <c:pt idx="107">
                  <c:v>44004</c:v>
                </c:pt>
                <c:pt idx="108">
                  <c:v>44005</c:v>
                </c:pt>
                <c:pt idx="109">
                  <c:v>44006</c:v>
                </c:pt>
                <c:pt idx="110">
                  <c:v>44007</c:v>
                </c:pt>
                <c:pt idx="111">
                  <c:v>44008</c:v>
                </c:pt>
                <c:pt idx="112">
                  <c:v>44009</c:v>
                </c:pt>
                <c:pt idx="113">
                  <c:v>44010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44016</c:v>
                </c:pt>
                <c:pt idx="120">
                  <c:v>44017</c:v>
                </c:pt>
                <c:pt idx="121">
                  <c:v>44018</c:v>
                </c:pt>
                <c:pt idx="122">
                  <c:v>44019</c:v>
                </c:pt>
                <c:pt idx="123">
                  <c:v>44020</c:v>
                </c:pt>
                <c:pt idx="124">
                  <c:v>44021</c:v>
                </c:pt>
                <c:pt idx="125">
                  <c:v>44022</c:v>
                </c:pt>
                <c:pt idx="126">
                  <c:v>44023</c:v>
                </c:pt>
                <c:pt idx="127">
                  <c:v>44024</c:v>
                </c:pt>
                <c:pt idx="128">
                  <c:v>44025</c:v>
                </c:pt>
                <c:pt idx="129">
                  <c:v>44026</c:v>
                </c:pt>
                <c:pt idx="130">
                  <c:v>44027</c:v>
                </c:pt>
                <c:pt idx="131">
                  <c:v>44028</c:v>
                </c:pt>
                <c:pt idx="132">
                  <c:v>44029</c:v>
                </c:pt>
                <c:pt idx="133">
                  <c:v>44030</c:v>
                </c:pt>
                <c:pt idx="134">
                  <c:v>44031</c:v>
                </c:pt>
                <c:pt idx="135">
                  <c:v>44032</c:v>
                </c:pt>
                <c:pt idx="136">
                  <c:v>44033</c:v>
                </c:pt>
                <c:pt idx="137">
                  <c:v>44034</c:v>
                </c:pt>
                <c:pt idx="138">
                  <c:v>44035</c:v>
                </c:pt>
                <c:pt idx="139">
                  <c:v>44036</c:v>
                </c:pt>
                <c:pt idx="140">
                  <c:v>44037</c:v>
                </c:pt>
                <c:pt idx="141">
                  <c:v>44038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44044</c:v>
                </c:pt>
                <c:pt idx="148">
                  <c:v>44045</c:v>
                </c:pt>
                <c:pt idx="149">
                  <c:v>44046</c:v>
                </c:pt>
                <c:pt idx="150">
                  <c:v>44047</c:v>
                </c:pt>
                <c:pt idx="151">
                  <c:v>44048</c:v>
                </c:pt>
                <c:pt idx="152">
                  <c:v>44049</c:v>
                </c:pt>
                <c:pt idx="153">
                  <c:v>44050</c:v>
                </c:pt>
                <c:pt idx="154">
                  <c:v>44051</c:v>
                </c:pt>
                <c:pt idx="155">
                  <c:v>44052</c:v>
                </c:pt>
                <c:pt idx="156">
                  <c:v>44053</c:v>
                </c:pt>
                <c:pt idx="157">
                  <c:v>44054</c:v>
                </c:pt>
                <c:pt idx="158">
                  <c:v>44055</c:v>
                </c:pt>
                <c:pt idx="159">
                  <c:v>44056</c:v>
                </c:pt>
                <c:pt idx="160">
                  <c:v>44057</c:v>
                </c:pt>
                <c:pt idx="161">
                  <c:v>44058</c:v>
                </c:pt>
                <c:pt idx="162">
                  <c:v>44059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44065</c:v>
                </c:pt>
                <c:pt idx="169">
                  <c:v>44066</c:v>
                </c:pt>
                <c:pt idx="170">
                  <c:v>44067</c:v>
                </c:pt>
                <c:pt idx="171">
                  <c:v>44068</c:v>
                </c:pt>
                <c:pt idx="172">
                  <c:v>44069</c:v>
                </c:pt>
                <c:pt idx="173">
                  <c:v>44070</c:v>
                </c:pt>
                <c:pt idx="174">
                  <c:v>44071</c:v>
                </c:pt>
                <c:pt idx="175">
                  <c:v>44072</c:v>
                </c:pt>
                <c:pt idx="176">
                  <c:v>44073</c:v>
                </c:pt>
                <c:pt idx="177">
                  <c:v>44074</c:v>
                </c:pt>
                <c:pt idx="178">
                  <c:v>44075</c:v>
                </c:pt>
                <c:pt idx="179">
                  <c:v>44076</c:v>
                </c:pt>
                <c:pt idx="180">
                  <c:v>44077</c:v>
                </c:pt>
                <c:pt idx="181">
                  <c:v>44078</c:v>
                </c:pt>
                <c:pt idx="182">
                  <c:v>44079</c:v>
                </c:pt>
                <c:pt idx="183">
                  <c:v>44080</c:v>
                </c:pt>
                <c:pt idx="184">
                  <c:v>44081</c:v>
                </c:pt>
                <c:pt idx="185">
                  <c:v>44082</c:v>
                </c:pt>
                <c:pt idx="186">
                  <c:v>44083</c:v>
                </c:pt>
                <c:pt idx="187">
                  <c:v>44084</c:v>
                </c:pt>
                <c:pt idx="188">
                  <c:v>44085</c:v>
                </c:pt>
                <c:pt idx="189">
                  <c:v>44086</c:v>
                </c:pt>
                <c:pt idx="190">
                  <c:v>44087</c:v>
                </c:pt>
                <c:pt idx="191">
                  <c:v>44088</c:v>
                </c:pt>
                <c:pt idx="192">
                  <c:v>44089</c:v>
                </c:pt>
                <c:pt idx="193">
                  <c:v>44090</c:v>
                </c:pt>
                <c:pt idx="194">
                  <c:v>44091</c:v>
                </c:pt>
                <c:pt idx="195">
                  <c:v>44092</c:v>
                </c:pt>
                <c:pt idx="196">
                  <c:v>44093</c:v>
                </c:pt>
                <c:pt idx="197">
                  <c:v>44094</c:v>
                </c:pt>
                <c:pt idx="198">
                  <c:v>44095</c:v>
                </c:pt>
                <c:pt idx="199">
                  <c:v>44096</c:v>
                </c:pt>
                <c:pt idx="200">
                  <c:v>44097</c:v>
                </c:pt>
                <c:pt idx="201">
                  <c:v>44098</c:v>
                </c:pt>
                <c:pt idx="202">
                  <c:v>44099</c:v>
                </c:pt>
                <c:pt idx="203">
                  <c:v>44100</c:v>
                </c:pt>
                <c:pt idx="204">
                  <c:v>44101</c:v>
                </c:pt>
                <c:pt idx="205">
                  <c:v>44102</c:v>
                </c:pt>
                <c:pt idx="206">
                  <c:v>44103</c:v>
                </c:pt>
                <c:pt idx="207">
                  <c:v>44104</c:v>
                </c:pt>
                <c:pt idx="208">
                  <c:v>44105</c:v>
                </c:pt>
                <c:pt idx="209">
                  <c:v>44106</c:v>
                </c:pt>
                <c:pt idx="210">
                  <c:v>44107</c:v>
                </c:pt>
                <c:pt idx="211">
                  <c:v>44108</c:v>
                </c:pt>
                <c:pt idx="212">
                  <c:v>44109</c:v>
                </c:pt>
                <c:pt idx="213">
                  <c:v>44110</c:v>
                </c:pt>
                <c:pt idx="214">
                  <c:v>44111</c:v>
                </c:pt>
                <c:pt idx="215">
                  <c:v>44112</c:v>
                </c:pt>
                <c:pt idx="216">
                  <c:v>44113</c:v>
                </c:pt>
                <c:pt idx="217">
                  <c:v>44114</c:v>
                </c:pt>
                <c:pt idx="218">
                  <c:v>44115</c:v>
                </c:pt>
                <c:pt idx="219">
                  <c:v>44116</c:v>
                </c:pt>
                <c:pt idx="220">
                  <c:v>44117</c:v>
                </c:pt>
                <c:pt idx="221">
                  <c:v>44118</c:v>
                </c:pt>
                <c:pt idx="222">
                  <c:v>44119</c:v>
                </c:pt>
                <c:pt idx="223">
                  <c:v>44120</c:v>
                </c:pt>
                <c:pt idx="224">
                  <c:v>44121</c:v>
                </c:pt>
                <c:pt idx="225">
                  <c:v>44122</c:v>
                </c:pt>
                <c:pt idx="226">
                  <c:v>44123</c:v>
                </c:pt>
                <c:pt idx="227">
                  <c:v>44124</c:v>
                </c:pt>
                <c:pt idx="228">
                  <c:v>44125</c:v>
                </c:pt>
                <c:pt idx="229">
                  <c:v>44126</c:v>
                </c:pt>
                <c:pt idx="230">
                  <c:v>44127</c:v>
                </c:pt>
                <c:pt idx="231">
                  <c:v>44128</c:v>
                </c:pt>
                <c:pt idx="232">
                  <c:v>44129</c:v>
                </c:pt>
                <c:pt idx="233">
                  <c:v>44130</c:v>
                </c:pt>
                <c:pt idx="234">
                  <c:v>44131</c:v>
                </c:pt>
                <c:pt idx="235">
                  <c:v>44132</c:v>
                </c:pt>
                <c:pt idx="236">
                  <c:v>44133</c:v>
                </c:pt>
                <c:pt idx="237">
                  <c:v>44134</c:v>
                </c:pt>
                <c:pt idx="238">
                  <c:v>44135</c:v>
                </c:pt>
                <c:pt idx="239">
                  <c:v>44136</c:v>
                </c:pt>
                <c:pt idx="240">
                  <c:v>44137</c:v>
                </c:pt>
                <c:pt idx="241">
                  <c:v>44138</c:v>
                </c:pt>
                <c:pt idx="242">
                  <c:v>44139</c:v>
                </c:pt>
                <c:pt idx="243">
                  <c:v>44140</c:v>
                </c:pt>
                <c:pt idx="244">
                  <c:v>44141</c:v>
                </c:pt>
                <c:pt idx="245">
                  <c:v>44142</c:v>
                </c:pt>
                <c:pt idx="246">
                  <c:v>44143</c:v>
                </c:pt>
                <c:pt idx="247">
                  <c:v>44144</c:v>
                </c:pt>
                <c:pt idx="248">
                  <c:v>44145</c:v>
                </c:pt>
                <c:pt idx="249">
                  <c:v>44146</c:v>
                </c:pt>
                <c:pt idx="250">
                  <c:v>44147</c:v>
                </c:pt>
                <c:pt idx="251">
                  <c:v>44148</c:v>
                </c:pt>
                <c:pt idx="252">
                  <c:v>44149</c:v>
                </c:pt>
                <c:pt idx="253">
                  <c:v>44150</c:v>
                </c:pt>
                <c:pt idx="254">
                  <c:v>44151</c:v>
                </c:pt>
                <c:pt idx="255">
                  <c:v>44152</c:v>
                </c:pt>
                <c:pt idx="256">
                  <c:v>44153</c:v>
                </c:pt>
                <c:pt idx="257">
                  <c:v>44154</c:v>
                </c:pt>
                <c:pt idx="258">
                  <c:v>44155</c:v>
                </c:pt>
                <c:pt idx="259">
                  <c:v>44156</c:v>
                </c:pt>
                <c:pt idx="260">
                  <c:v>44157</c:v>
                </c:pt>
                <c:pt idx="261">
                  <c:v>44158</c:v>
                </c:pt>
                <c:pt idx="262">
                  <c:v>44159</c:v>
                </c:pt>
                <c:pt idx="263">
                  <c:v>44160</c:v>
                </c:pt>
                <c:pt idx="264">
                  <c:v>44161</c:v>
                </c:pt>
                <c:pt idx="265">
                  <c:v>44162</c:v>
                </c:pt>
                <c:pt idx="266">
                  <c:v>44163</c:v>
                </c:pt>
                <c:pt idx="267">
                  <c:v>44164</c:v>
                </c:pt>
                <c:pt idx="268">
                  <c:v>44165</c:v>
                </c:pt>
                <c:pt idx="269">
                  <c:v>44166</c:v>
                </c:pt>
                <c:pt idx="270">
                  <c:v>44167</c:v>
                </c:pt>
                <c:pt idx="271">
                  <c:v>44168</c:v>
                </c:pt>
                <c:pt idx="272">
                  <c:v>44169</c:v>
                </c:pt>
                <c:pt idx="273">
                  <c:v>44170</c:v>
                </c:pt>
                <c:pt idx="274">
                  <c:v>44171</c:v>
                </c:pt>
                <c:pt idx="275">
                  <c:v>44172</c:v>
                </c:pt>
                <c:pt idx="276">
                  <c:v>44173</c:v>
                </c:pt>
                <c:pt idx="277">
                  <c:v>44174</c:v>
                </c:pt>
                <c:pt idx="278">
                  <c:v>44175</c:v>
                </c:pt>
                <c:pt idx="279">
                  <c:v>44176</c:v>
                </c:pt>
                <c:pt idx="280">
                  <c:v>44177</c:v>
                </c:pt>
                <c:pt idx="281">
                  <c:v>44178</c:v>
                </c:pt>
                <c:pt idx="282">
                  <c:v>44179</c:v>
                </c:pt>
                <c:pt idx="283">
                  <c:v>44180</c:v>
                </c:pt>
                <c:pt idx="284">
                  <c:v>44181</c:v>
                </c:pt>
                <c:pt idx="285">
                  <c:v>44182</c:v>
                </c:pt>
                <c:pt idx="286">
                  <c:v>44183</c:v>
                </c:pt>
                <c:pt idx="287">
                  <c:v>44184</c:v>
                </c:pt>
                <c:pt idx="288">
                  <c:v>44185</c:v>
                </c:pt>
                <c:pt idx="289">
                  <c:v>44186</c:v>
                </c:pt>
                <c:pt idx="290">
                  <c:v>44187</c:v>
                </c:pt>
                <c:pt idx="291">
                  <c:v>44188</c:v>
                </c:pt>
                <c:pt idx="292">
                  <c:v>44189</c:v>
                </c:pt>
                <c:pt idx="293">
                  <c:v>44190</c:v>
                </c:pt>
                <c:pt idx="294">
                  <c:v>44191</c:v>
                </c:pt>
                <c:pt idx="295">
                  <c:v>44192</c:v>
                </c:pt>
                <c:pt idx="296">
                  <c:v>44193</c:v>
                </c:pt>
                <c:pt idx="297">
                  <c:v>44194</c:v>
                </c:pt>
                <c:pt idx="298">
                  <c:v>44195</c:v>
                </c:pt>
                <c:pt idx="299">
                  <c:v>44196</c:v>
                </c:pt>
                <c:pt idx="300">
                  <c:v>44197</c:v>
                </c:pt>
                <c:pt idx="301">
                  <c:v>44198</c:v>
                </c:pt>
                <c:pt idx="302">
                  <c:v>44199</c:v>
                </c:pt>
                <c:pt idx="303">
                  <c:v>44200</c:v>
                </c:pt>
                <c:pt idx="304">
                  <c:v>44201</c:v>
                </c:pt>
                <c:pt idx="305">
                  <c:v>44202</c:v>
                </c:pt>
                <c:pt idx="306">
                  <c:v>44203</c:v>
                </c:pt>
                <c:pt idx="307">
                  <c:v>44204</c:v>
                </c:pt>
                <c:pt idx="308">
                  <c:v>44205</c:v>
                </c:pt>
                <c:pt idx="309">
                  <c:v>44206</c:v>
                </c:pt>
                <c:pt idx="310">
                  <c:v>44207</c:v>
                </c:pt>
                <c:pt idx="311">
                  <c:v>44208</c:v>
                </c:pt>
                <c:pt idx="312">
                  <c:v>44209</c:v>
                </c:pt>
                <c:pt idx="313">
                  <c:v>44210</c:v>
                </c:pt>
                <c:pt idx="314">
                  <c:v>44211</c:v>
                </c:pt>
                <c:pt idx="315">
                  <c:v>44212</c:v>
                </c:pt>
                <c:pt idx="316">
                  <c:v>44213</c:v>
                </c:pt>
                <c:pt idx="317">
                  <c:v>44214</c:v>
                </c:pt>
                <c:pt idx="318">
                  <c:v>44215</c:v>
                </c:pt>
                <c:pt idx="319">
                  <c:v>44216</c:v>
                </c:pt>
                <c:pt idx="320">
                  <c:v>44217</c:v>
                </c:pt>
                <c:pt idx="321">
                  <c:v>44218</c:v>
                </c:pt>
                <c:pt idx="322">
                  <c:v>44219</c:v>
                </c:pt>
                <c:pt idx="323">
                  <c:v>44220</c:v>
                </c:pt>
                <c:pt idx="324">
                  <c:v>44221</c:v>
                </c:pt>
                <c:pt idx="325">
                  <c:v>44222</c:v>
                </c:pt>
                <c:pt idx="326">
                  <c:v>44223</c:v>
                </c:pt>
                <c:pt idx="327">
                  <c:v>44224</c:v>
                </c:pt>
                <c:pt idx="328">
                  <c:v>44225</c:v>
                </c:pt>
                <c:pt idx="329">
                  <c:v>44226</c:v>
                </c:pt>
                <c:pt idx="330">
                  <c:v>44227</c:v>
                </c:pt>
                <c:pt idx="331">
                  <c:v>44228</c:v>
                </c:pt>
                <c:pt idx="332">
                  <c:v>44229</c:v>
                </c:pt>
                <c:pt idx="333">
                  <c:v>44230</c:v>
                </c:pt>
                <c:pt idx="334">
                  <c:v>44231</c:v>
                </c:pt>
                <c:pt idx="335">
                  <c:v>44232</c:v>
                </c:pt>
                <c:pt idx="336">
                  <c:v>44233</c:v>
                </c:pt>
                <c:pt idx="337">
                  <c:v>44234</c:v>
                </c:pt>
                <c:pt idx="338">
                  <c:v>44235</c:v>
                </c:pt>
                <c:pt idx="339">
                  <c:v>44236</c:v>
                </c:pt>
                <c:pt idx="340">
                  <c:v>44237</c:v>
                </c:pt>
                <c:pt idx="341">
                  <c:v>44238</c:v>
                </c:pt>
                <c:pt idx="342">
                  <c:v>44239</c:v>
                </c:pt>
                <c:pt idx="343">
                  <c:v>44240</c:v>
                </c:pt>
                <c:pt idx="344">
                  <c:v>44241</c:v>
                </c:pt>
                <c:pt idx="345">
                  <c:v>44242</c:v>
                </c:pt>
                <c:pt idx="346">
                  <c:v>44243</c:v>
                </c:pt>
                <c:pt idx="347">
                  <c:v>44244</c:v>
                </c:pt>
                <c:pt idx="348">
                  <c:v>44245</c:v>
                </c:pt>
                <c:pt idx="349">
                  <c:v>44246</c:v>
                </c:pt>
                <c:pt idx="350">
                  <c:v>44247</c:v>
                </c:pt>
                <c:pt idx="351">
                  <c:v>44248</c:v>
                </c:pt>
                <c:pt idx="352">
                  <c:v>44249</c:v>
                </c:pt>
                <c:pt idx="353">
                  <c:v>44250</c:v>
                </c:pt>
                <c:pt idx="354">
                  <c:v>44251</c:v>
                </c:pt>
                <c:pt idx="355">
                  <c:v>44252</c:v>
                </c:pt>
                <c:pt idx="356">
                  <c:v>44253</c:v>
                </c:pt>
                <c:pt idx="357">
                  <c:v>44254</c:v>
                </c:pt>
                <c:pt idx="358">
                  <c:v>44255</c:v>
                </c:pt>
                <c:pt idx="359">
                  <c:v>44256</c:v>
                </c:pt>
                <c:pt idx="360">
                  <c:v>44257</c:v>
                </c:pt>
                <c:pt idx="361">
                  <c:v>44258</c:v>
                </c:pt>
                <c:pt idx="362">
                  <c:v>44259</c:v>
                </c:pt>
                <c:pt idx="363">
                  <c:v>44260</c:v>
                </c:pt>
                <c:pt idx="364">
                  <c:v>44261</c:v>
                </c:pt>
                <c:pt idx="365">
                  <c:v>44262</c:v>
                </c:pt>
                <c:pt idx="366">
                  <c:v>44263</c:v>
                </c:pt>
                <c:pt idx="367">
                  <c:v>44264</c:v>
                </c:pt>
                <c:pt idx="368">
                  <c:v>44265</c:v>
                </c:pt>
                <c:pt idx="369">
                  <c:v>44266</c:v>
                </c:pt>
                <c:pt idx="370">
                  <c:v>44267</c:v>
                </c:pt>
                <c:pt idx="371">
                  <c:v>44268</c:v>
                </c:pt>
                <c:pt idx="372">
                  <c:v>44269</c:v>
                </c:pt>
                <c:pt idx="373">
                  <c:v>44270</c:v>
                </c:pt>
                <c:pt idx="374">
                  <c:v>44271</c:v>
                </c:pt>
                <c:pt idx="375">
                  <c:v>44272</c:v>
                </c:pt>
                <c:pt idx="376">
                  <c:v>44273</c:v>
                </c:pt>
                <c:pt idx="377">
                  <c:v>44274</c:v>
                </c:pt>
                <c:pt idx="378">
                  <c:v>44275</c:v>
                </c:pt>
                <c:pt idx="379">
                  <c:v>44276</c:v>
                </c:pt>
                <c:pt idx="380">
                  <c:v>44277</c:v>
                </c:pt>
                <c:pt idx="381">
                  <c:v>44278</c:v>
                </c:pt>
                <c:pt idx="382">
                  <c:v>44279</c:v>
                </c:pt>
                <c:pt idx="383">
                  <c:v>44280</c:v>
                </c:pt>
                <c:pt idx="384">
                  <c:v>44281</c:v>
                </c:pt>
                <c:pt idx="385">
                  <c:v>44282</c:v>
                </c:pt>
                <c:pt idx="386">
                  <c:v>44283</c:v>
                </c:pt>
                <c:pt idx="387">
                  <c:v>44284</c:v>
                </c:pt>
                <c:pt idx="388">
                  <c:v>44285</c:v>
                </c:pt>
                <c:pt idx="389">
                  <c:v>44286</c:v>
                </c:pt>
                <c:pt idx="390">
                  <c:v>44287</c:v>
                </c:pt>
                <c:pt idx="391">
                  <c:v>44288</c:v>
                </c:pt>
                <c:pt idx="392">
                  <c:v>44289</c:v>
                </c:pt>
                <c:pt idx="393">
                  <c:v>44290</c:v>
                </c:pt>
                <c:pt idx="394">
                  <c:v>44291</c:v>
                </c:pt>
                <c:pt idx="395">
                  <c:v>44292</c:v>
                </c:pt>
                <c:pt idx="396">
                  <c:v>44293</c:v>
                </c:pt>
                <c:pt idx="397">
                  <c:v>44294</c:v>
                </c:pt>
                <c:pt idx="398">
                  <c:v>44295</c:v>
                </c:pt>
                <c:pt idx="399">
                  <c:v>44296</c:v>
                </c:pt>
                <c:pt idx="400">
                  <c:v>44297</c:v>
                </c:pt>
                <c:pt idx="401">
                  <c:v>44298</c:v>
                </c:pt>
                <c:pt idx="402">
                  <c:v>44299</c:v>
                </c:pt>
                <c:pt idx="403">
                  <c:v>44300</c:v>
                </c:pt>
                <c:pt idx="404">
                  <c:v>44301</c:v>
                </c:pt>
                <c:pt idx="405">
                  <c:v>44302</c:v>
                </c:pt>
                <c:pt idx="406">
                  <c:v>44303</c:v>
                </c:pt>
                <c:pt idx="407">
                  <c:v>44304</c:v>
                </c:pt>
                <c:pt idx="408">
                  <c:v>44305</c:v>
                </c:pt>
                <c:pt idx="409">
                  <c:v>44306</c:v>
                </c:pt>
                <c:pt idx="410">
                  <c:v>44307</c:v>
                </c:pt>
                <c:pt idx="411">
                  <c:v>44308</c:v>
                </c:pt>
                <c:pt idx="412">
                  <c:v>44309</c:v>
                </c:pt>
                <c:pt idx="413">
                  <c:v>44310</c:v>
                </c:pt>
                <c:pt idx="414">
                  <c:v>44311</c:v>
                </c:pt>
                <c:pt idx="415">
                  <c:v>44312</c:v>
                </c:pt>
                <c:pt idx="416">
                  <c:v>44313</c:v>
                </c:pt>
                <c:pt idx="417">
                  <c:v>44314</c:v>
                </c:pt>
                <c:pt idx="418">
                  <c:v>44315</c:v>
                </c:pt>
                <c:pt idx="419">
                  <c:v>44316</c:v>
                </c:pt>
                <c:pt idx="420">
                  <c:v>44317</c:v>
                </c:pt>
                <c:pt idx="421">
                  <c:v>44318</c:v>
                </c:pt>
                <c:pt idx="422">
                  <c:v>44319</c:v>
                </c:pt>
                <c:pt idx="423">
                  <c:v>44320</c:v>
                </c:pt>
                <c:pt idx="424">
                  <c:v>44321</c:v>
                </c:pt>
                <c:pt idx="425">
                  <c:v>44322</c:v>
                </c:pt>
                <c:pt idx="426">
                  <c:v>44323</c:v>
                </c:pt>
                <c:pt idx="427">
                  <c:v>44324</c:v>
                </c:pt>
                <c:pt idx="428">
                  <c:v>44325</c:v>
                </c:pt>
                <c:pt idx="429">
                  <c:v>44326</c:v>
                </c:pt>
                <c:pt idx="430">
                  <c:v>44327</c:v>
                </c:pt>
                <c:pt idx="431">
                  <c:v>44328</c:v>
                </c:pt>
                <c:pt idx="432">
                  <c:v>44329</c:v>
                </c:pt>
                <c:pt idx="433">
                  <c:v>44330</c:v>
                </c:pt>
                <c:pt idx="434">
                  <c:v>44331</c:v>
                </c:pt>
                <c:pt idx="435">
                  <c:v>44332</c:v>
                </c:pt>
                <c:pt idx="436">
                  <c:v>44333</c:v>
                </c:pt>
                <c:pt idx="437">
                  <c:v>44334</c:v>
                </c:pt>
                <c:pt idx="438">
                  <c:v>44335</c:v>
                </c:pt>
                <c:pt idx="439">
                  <c:v>44336</c:v>
                </c:pt>
                <c:pt idx="440">
                  <c:v>44337</c:v>
                </c:pt>
                <c:pt idx="441">
                  <c:v>44338</c:v>
                </c:pt>
                <c:pt idx="442">
                  <c:v>44339</c:v>
                </c:pt>
                <c:pt idx="443">
                  <c:v>44340</c:v>
                </c:pt>
                <c:pt idx="444">
                  <c:v>44341</c:v>
                </c:pt>
                <c:pt idx="445">
                  <c:v>44342</c:v>
                </c:pt>
                <c:pt idx="446">
                  <c:v>44343</c:v>
                </c:pt>
                <c:pt idx="447">
                  <c:v>44344</c:v>
                </c:pt>
                <c:pt idx="448">
                  <c:v>44345</c:v>
                </c:pt>
                <c:pt idx="449">
                  <c:v>44346</c:v>
                </c:pt>
                <c:pt idx="450">
                  <c:v>44347</c:v>
                </c:pt>
                <c:pt idx="451">
                  <c:v>44348</c:v>
                </c:pt>
                <c:pt idx="452">
                  <c:v>44349</c:v>
                </c:pt>
                <c:pt idx="453">
                  <c:v>44350</c:v>
                </c:pt>
                <c:pt idx="454">
                  <c:v>44351</c:v>
                </c:pt>
                <c:pt idx="455">
                  <c:v>44352</c:v>
                </c:pt>
                <c:pt idx="456">
                  <c:v>44353</c:v>
                </c:pt>
                <c:pt idx="457">
                  <c:v>44354</c:v>
                </c:pt>
                <c:pt idx="458">
                  <c:v>44355</c:v>
                </c:pt>
                <c:pt idx="459">
                  <c:v>44356</c:v>
                </c:pt>
                <c:pt idx="460">
                  <c:v>44357</c:v>
                </c:pt>
                <c:pt idx="461">
                  <c:v>44358</c:v>
                </c:pt>
                <c:pt idx="462">
                  <c:v>44359</c:v>
                </c:pt>
                <c:pt idx="463">
                  <c:v>44360</c:v>
                </c:pt>
                <c:pt idx="464">
                  <c:v>44361</c:v>
                </c:pt>
                <c:pt idx="465">
                  <c:v>44362</c:v>
                </c:pt>
                <c:pt idx="466">
                  <c:v>44363</c:v>
                </c:pt>
                <c:pt idx="467">
                  <c:v>44364</c:v>
                </c:pt>
                <c:pt idx="468">
                  <c:v>44365</c:v>
                </c:pt>
                <c:pt idx="469">
                  <c:v>44366</c:v>
                </c:pt>
                <c:pt idx="470">
                  <c:v>44367</c:v>
                </c:pt>
                <c:pt idx="471">
                  <c:v>44368</c:v>
                </c:pt>
                <c:pt idx="472">
                  <c:v>44369</c:v>
                </c:pt>
                <c:pt idx="473">
                  <c:v>44370</c:v>
                </c:pt>
                <c:pt idx="474">
                  <c:v>44371</c:v>
                </c:pt>
                <c:pt idx="475">
                  <c:v>44372</c:v>
                </c:pt>
                <c:pt idx="476">
                  <c:v>44373</c:v>
                </c:pt>
                <c:pt idx="477">
                  <c:v>44374</c:v>
                </c:pt>
                <c:pt idx="478">
                  <c:v>44375</c:v>
                </c:pt>
                <c:pt idx="479">
                  <c:v>44376</c:v>
                </c:pt>
                <c:pt idx="480">
                  <c:v>44377</c:v>
                </c:pt>
                <c:pt idx="481">
                  <c:v>44378</c:v>
                </c:pt>
              </c:numCache>
            </c:numRef>
          </c:cat>
          <c:val>
            <c:numRef>
              <c:f>'ave daily increase in cases'!$AG$4:$AG$485</c:f>
              <c:numCache>
                <c:formatCode>General</c:formatCode>
                <c:ptCount val="482"/>
                <c:pt idx="3" formatCode="0.0">
                  <c:v>3.4285714285714284</c:v>
                </c:pt>
                <c:pt idx="4" formatCode="0.0">
                  <c:v>5.2857142857142856</c:v>
                </c:pt>
                <c:pt idx="5" formatCode="0.0">
                  <c:v>7</c:v>
                </c:pt>
                <c:pt idx="6" formatCode="0.0">
                  <c:v>8.4285714285714288</c:v>
                </c:pt>
                <c:pt idx="7" formatCode="0.0">
                  <c:v>11.142857142857142</c:v>
                </c:pt>
                <c:pt idx="8" formatCode="0.0">
                  <c:v>14.714285714285714</c:v>
                </c:pt>
                <c:pt idx="9" formatCode="0.0">
                  <c:v>19.142857142857142</c:v>
                </c:pt>
                <c:pt idx="10" formatCode="0.0">
                  <c:v>25.428571428571427</c:v>
                </c:pt>
                <c:pt idx="11" formatCode="0.0">
                  <c:v>28.857142857142858</c:v>
                </c:pt>
                <c:pt idx="12" formatCode="0.0">
                  <c:v>31.857142857142858</c:v>
                </c:pt>
                <c:pt idx="13" formatCode="0.0">
                  <c:v>48.571428571428569</c:v>
                </c:pt>
                <c:pt idx="14" formatCode="0.0">
                  <c:v>67</c:v>
                </c:pt>
                <c:pt idx="15" formatCode="0.0">
                  <c:v>84.714285714285708</c:v>
                </c:pt>
                <c:pt idx="16" formatCode="0.0">
                  <c:v>111</c:v>
                </c:pt>
                <c:pt idx="17" formatCode="0.0">
                  <c:v>138.28571428571428</c:v>
                </c:pt>
                <c:pt idx="18" formatCode="0.0">
                  <c:v>135.28571428571428</c:v>
                </c:pt>
                <c:pt idx="19" formatCode="0.0">
                  <c:v>143.71428571428572</c:v>
                </c:pt>
                <c:pt idx="20" formatCode="0.0">
                  <c:v>132</c:v>
                </c:pt>
                <c:pt idx="21" formatCode="0.0">
                  <c:v>114.14285714285714</c:v>
                </c:pt>
                <c:pt idx="22" formatCode="0.0">
                  <c:v>95.857142857142861</c:v>
                </c:pt>
                <c:pt idx="23" formatCode="0.0">
                  <c:v>76.428571428571431</c:v>
                </c:pt>
                <c:pt idx="24" formatCode="0.0">
                  <c:v>47.857142857142854</c:v>
                </c:pt>
                <c:pt idx="25" formatCode="0.0">
                  <c:v>56.857142857142854</c:v>
                </c:pt>
                <c:pt idx="26" formatCode="0.0">
                  <c:v>53.571428571428569</c:v>
                </c:pt>
                <c:pt idx="27" formatCode="0.0">
                  <c:v>51.428571428571431</c:v>
                </c:pt>
                <c:pt idx="28" formatCode="0.0">
                  <c:v>56.571428571428569</c:v>
                </c:pt>
                <c:pt idx="29" formatCode="0.0">
                  <c:v>66.428571428571431</c:v>
                </c:pt>
                <c:pt idx="30" formatCode="0.0">
                  <c:v>67.428571428571431</c:v>
                </c:pt>
                <c:pt idx="31" formatCode="0.0">
                  <c:v>71.142857142857139</c:v>
                </c:pt>
                <c:pt idx="32" formatCode="0.0">
                  <c:v>63.285714285714285</c:v>
                </c:pt>
                <c:pt idx="33" formatCode="0.0">
                  <c:v>74</c:v>
                </c:pt>
                <c:pt idx="34" formatCode="0.0">
                  <c:v>83.714285714285708</c:v>
                </c:pt>
                <c:pt idx="35" formatCode="0.0">
                  <c:v>95.142857142857139</c:v>
                </c:pt>
                <c:pt idx="36" formatCode="0.0">
                  <c:v>94.428571428571431</c:v>
                </c:pt>
                <c:pt idx="37" formatCode="0.0">
                  <c:v>95.857142857142861</c:v>
                </c:pt>
                <c:pt idx="38" formatCode="0.0">
                  <c:v>111.42857142857143</c:v>
                </c:pt>
                <c:pt idx="39" formatCode="0.0">
                  <c:v>143.71428571428572</c:v>
                </c:pt>
                <c:pt idx="40" formatCode="0.0">
                  <c:v>140.71428571428572</c:v>
                </c:pt>
                <c:pt idx="41" formatCode="0.0">
                  <c:v>146.85714285714286</c:v>
                </c:pt>
                <c:pt idx="42" formatCode="0.0">
                  <c:v>150</c:v>
                </c:pt>
                <c:pt idx="43" formatCode="0.0">
                  <c:v>161.28571428571428</c:v>
                </c:pt>
                <c:pt idx="44" formatCode="0.0">
                  <c:v>192.57142857142858</c:v>
                </c:pt>
                <c:pt idx="45" formatCode="0.0">
                  <c:v>205.28571428571428</c:v>
                </c:pt>
                <c:pt idx="46" formatCode="0.0">
                  <c:v>189.57142857142858</c:v>
                </c:pt>
                <c:pt idx="47" formatCode="0.0">
                  <c:v>198.28571428571428</c:v>
                </c:pt>
                <c:pt idx="48" formatCode="0.0">
                  <c:v>213.28571428571428</c:v>
                </c:pt>
                <c:pt idx="49" formatCode="0.0">
                  <c:v>218.71428571428572</c:v>
                </c:pt>
                <c:pt idx="50" formatCode="0.0">
                  <c:v>245</c:v>
                </c:pt>
                <c:pt idx="51" formatCode="0.0">
                  <c:v>242</c:v>
                </c:pt>
                <c:pt idx="52" formatCode="0.0">
                  <c:v>247.28571428571428</c:v>
                </c:pt>
                <c:pt idx="53" formatCode="0.0">
                  <c:v>282.14285714285717</c:v>
                </c:pt>
                <c:pt idx="54" formatCode="0.0">
                  <c:v>319.57142857142856</c:v>
                </c:pt>
                <c:pt idx="55" formatCode="0.0">
                  <c:v>346.71428571428572</c:v>
                </c:pt>
                <c:pt idx="56" formatCode="0.0">
                  <c:v>368</c:v>
                </c:pt>
                <c:pt idx="57" formatCode="0.0">
                  <c:v>351.14285714285717</c:v>
                </c:pt>
                <c:pt idx="58" formatCode="0.0">
                  <c:v>369.28571428571428</c:v>
                </c:pt>
                <c:pt idx="59" formatCode="0.0">
                  <c:v>420.57142857142856</c:v>
                </c:pt>
                <c:pt idx="60" formatCode="0.0">
                  <c:v>440.57142857142856</c:v>
                </c:pt>
                <c:pt idx="61" formatCode="0.0">
                  <c:v>461.71428571428572</c:v>
                </c:pt>
                <c:pt idx="62" formatCode="0.0">
                  <c:v>490.28571428571428</c:v>
                </c:pt>
                <c:pt idx="63" formatCode="0.0">
                  <c:v>539.71428571428567</c:v>
                </c:pt>
                <c:pt idx="64" formatCode="0.0">
                  <c:v>609.42857142857144</c:v>
                </c:pt>
                <c:pt idx="65" formatCode="0.0">
                  <c:v>643.85714285714289</c:v>
                </c:pt>
                <c:pt idx="66" formatCode="0.0">
                  <c:v>661.28571428571433</c:v>
                </c:pt>
                <c:pt idx="67" formatCode="0.0">
                  <c:v>705</c:v>
                </c:pt>
                <c:pt idx="68" formatCode="0.0">
                  <c:v>785.71428571428567</c:v>
                </c:pt>
                <c:pt idx="69" formatCode="0.0">
                  <c:v>825.85714285714289</c:v>
                </c:pt>
                <c:pt idx="70" formatCode="0.0">
                  <c:v>835.71428571428567</c:v>
                </c:pt>
                <c:pt idx="71" formatCode="0.0">
                  <c:v>847</c:v>
                </c:pt>
                <c:pt idx="72" formatCode="0.0">
                  <c:v>914</c:v>
                </c:pt>
                <c:pt idx="73" formatCode="0.0">
                  <c:v>943</c:v>
                </c:pt>
                <c:pt idx="74" formatCode="0.0">
                  <c:v>998.28571428571433</c:v>
                </c:pt>
                <c:pt idx="75" formatCode="0.0">
                  <c:v>1009.7142857142857</c:v>
                </c:pt>
                <c:pt idx="76" formatCode="0.0">
                  <c:v>1026</c:v>
                </c:pt>
                <c:pt idx="77" formatCode="0.0">
                  <c:v>1009.1428571428571</c:v>
                </c:pt>
                <c:pt idx="78" formatCode="0.0">
                  <c:v>1133.4285714285713</c:v>
                </c:pt>
                <c:pt idx="79" formatCode="0.0">
                  <c:v>1180.8571428571429</c:v>
                </c:pt>
                <c:pt idx="80" formatCode="0.0">
                  <c:v>1302.1428571428571</c:v>
                </c:pt>
                <c:pt idx="81" formatCode="0.0">
                  <c:v>1374.8571428571429</c:v>
                </c:pt>
                <c:pt idx="82" formatCode="0.0">
                  <c:v>1442.8571428571429</c:v>
                </c:pt>
                <c:pt idx="83" formatCode="0.0">
                  <c:v>1534.5714285714287</c:v>
                </c:pt>
                <c:pt idx="84" formatCode="0.0">
                  <c:v>1649.7142857142858</c:v>
                </c:pt>
                <c:pt idx="85" formatCode="0.0">
                  <c:v>1655.4285714285713</c:v>
                </c:pt>
                <c:pt idx="86" formatCode="0.0">
                  <c:v>1912.7142857142858</c:v>
                </c:pt>
                <c:pt idx="87" formatCode="0.0">
                  <c:v>2027.7142857142858</c:v>
                </c:pt>
                <c:pt idx="88" formatCode="0.0">
                  <c:v>2143.7142857142858</c:v>
                </c:pt>
                <c:pt idx="89" formatCode="0.0">
                  <c:v>2228.8571428571427</c:v>
                </c:pt>
                <c:pt idx="90" formatCode="0.0">
                  <c:v>2360.2857142857142</c:v>
                </c:pt>
                <c:pt idx="91" formatCode="0.0">
                  <c:v>2454.1428571428573</c:v>
                </c:pt>
                <c:pt idx="92" formatCode="0.0">
                  <c:v>2556.5714285714284</c:v>
                </c:pt>
                <c:pt idx="93" formatCode="0.0">
                  <c:v>2539.4285714285716</c:v>
                </c:pt>
                <c:pt idx="94" formatCode="0.0">
                  <c:v>2641.8571428571427</c:v>
                </c:pt>
                <c:pt idx="95" formatCode="0.0">
                  <c:v>2823.2857142857142</c:v>
                </c:pt>
                <c:pt idx="96" formatCode="0.0">
                  <c:v>3107.5714285714284</c:v>
                </c:pt>
                <c:pt idx="97" formatCode="0.0">
                  <c:v>3236.2857142857142</c:v>
                </c:pt>
                <c:pt idx="98" formatCode="0.0">
                  <c:v>3334.7142857142858</c:v>
                </c:pt>
                <c:pt idx="99" formatCode="0.0">
                  <c:v>3570.1428571428573</c:v>
                </c:pt>
                <c:pt idx="100" formatCode="0.0">
                  <c:v>3617.4285714285716</c:v>
                </c:pt>
                <c:pt idx="101" formatCode="0.0">
                  <c:v>3684</c:v>
                </c:pt>
                <c:pt idx="102" formatCode="0.0">
                  <c:v>3849.2857142857142</c:v>
                </c:pt>
                <c:pt idx="103" formatCode="0.0">
                  <c:v>3894.8571428571427</c:v>
                </c:pt>
                <c:pt idx="104" formatCode="0.0">
                  <c:v>4008.1428571428573</c:v>
                </c:pt>
                <c:pt idx="105" formatCode="0.0">
                  <c:v>4253.4285714285716</c:v>
                </c:pt>
                <c:pt idx="106" formatCode="0.0">
                  <c:v>4483.4285714285716</c:v>
                </c:pt>
                <c:pt idx="107" formatCode="0.0">
                  <c:v>4926.4285714285716</c:v>
                </c:pt>
                <c:pt idx="108" formatCode="0.0">
                  <c:v>5267.8571428571431</c:v>
                </c:pt>
                <c:pt idx="109" formatCode="0.0">
                  <c:v>5588.4285714285716</c:v>
                </c:pt>
                <c:pt idx="110" formatCode="0.0">
                  <c:v>5833.1428571428569</c:v>
                </c:pt>
                <c:pt idx="111" formatCode="0.0">
                  <c:v>6096.2857142857147</c:v>
                </c:pt>
                <c:pt idx="112" formatCode="0.0">
                  <c:v>6443</c:v>
                </c:pt>
                <c:pt idx="113" formatCode="0.0">
                  <c:v>6791</c:v>
                </c:pt>
                <c:pt idx="114" formatCode="0.0">
                  <c:v>7098</c:v>
                </c:pt>
                <c:pt idx="115" formatCode="0.0">
                  <c:v>7504.8571428571431</c:v>
                </c:pt>
                <c:pt idx="116" formatCode="0.0">
                  <c:v>8025.2857142857147</c:v>
                </c:pt>
                <c:pt idx="117" formatCode="0.0">
                  <c:v>8373.7142857142862</c:v>
                </c:pt>
                <c:pt idx="118" formatCode="0.0">
                  <c:v>8779.5714285714294</c:v>
                </c:pt>
                <c:pt idx="119" formatCode="0.0">
                  <c:v>9235.1428571428569</c:v>
                </c:pt>
                <c:pt idx="120" formatCode="0.0">
                  <c:v>9333.1428571428569</c:v>
                </c:pt>
                <c:pt idx="121" formatCode="0.0">
                  <c:v>10039.714285714286</c:v>
                </c:pt>
                <c:pt idx="122" formatCode="0.0">
                  <c:v>10509</c:v>
                </c:pt>
                <c:pt idx="123" formatCode="0.0">
                  <c:v>10886.714285714286</c:v>
                </c:pt>
                <c:pt idx="124" formatCode="0.0">
                  <c:v>11356</c:v>
                </c:pt>
                <c:pt idx="125" formatCode="0.0">
                  <c:v>11725</c:v>
                </c:pt>
                <c:pt idx="126" formatCode="0.0">
                  <c:v>11776.714285714286</c:v>
                </c:pt>
                <c:pt idx="127" formatCode="0.0">
                  <c:v>12340.571428571429</c:v>
                </c:pt>
                <c:pt idx="128" formatCode="0.0">
                  <c:v>12268.857142857143</c:v>
                </c:pt>
                <c:pt idx="129" formatCode="0.0">
                  <c:v>12415.285714285714</c:v>
                </c:pt>
                <c:pt idx="130" formatCode="0.0">
                  <c:v>12385</c:v>
                </c:pt>
                <c:pt idx="131" formatCode="0.0">
                  <c:v>12583.714285714286</c:v>
                </c:pt>
                <c:pt idx="132" formatCode="0.0">
                  <c:v>12261.714285714286</c:v>
                </c:pt>
                <c:pt idx="133" formatCode="0.0">
                  <c:v>11929.428571428571</c:v>
                </c:pt>
                <c:pt idx="134" formatCode="0.0">
                  <c:v>11985.571428571429</c:v>
                </c:pt>
                <c:pt idx="135" formatCode="0.0">
                  <c:v>11975.857142857143</c:v>
                </c:pt>
                <c:pt idx="136" formatCode="0.0">
                  <c:v>12057.428571428571</c:v>
                </c:pt>
                <c:pt idx="137" formatCode="0.0">
                  <c:v>11903</c:v>
                </c:pt>
                <c:pt idx="138" formatCode="0.0">
                  <c:v>11586.428571428571</c:v>
                </c:pt>
                <c:pt idx="139" formatCode="0.0">
                  <c:v>11271.571428571429</c:v>
                </c:pt>
                <c:pt idx="140" formatCode="0.0">
                  <c:v>11137.571428571429</c:v>
                </c:pt>
                <c:pt idx="141" formatCode="0.0">
                  <c:v>10882.142857142857</c:v>
                </c:pt>
                <c:pt idx="142" formatCode="0.0">
                  <c:v>10588.142857142857</c:v>
                </c:pt>
                <c:pt idx="143" formatCode="0.0">
                  <c:v>10169.571428571429</c:v>
                </c:pt>
                <c:pt idx="144" formatCode="0.0">
                  <c:v>9870</c:v>
                </c:pt>
                <c:pt idx="145" formatCode="0.0">
                  <c:v>9436</c:v>
                </c:pt>
                <c:pt idx="146" formatCode="0.0">
                  <c:v>9190.4285714285706</c:v>
                </c:pt>
                <c:pt idx="147" formatCode="0.0">
                  <c:v>8793.8571428571431</c:v>
                </c:pt>
                <c:pt idx="148" formatCode="0.0">
                  <c:v>8393.4285714285706</c:v>
                </c:pt>
                <c:pt idx="149" formatCode="0.0">
                  <c:v>8002.1428571428569</c:v>
                </c:pt>
                <c:pt idx="150" formatCode="0.0">
                  <c:v>7470.4285714285716</c:v>
                </c:pt>
                <c:pt idx="151" formatCode="0.0">
                  <c:v>7128.2857142857147</c:v>
                </c:pt>
                <c:pt idx="152" formatCode="0.0">
                  <c:v>6910.4285714285716</c:v>
                </c:pt>
                <c:pt idx="153" formatCode="0.0">
                  <c:v>6676.5714285714284</c:v>
                </c:pt>
                <c:pt idx="154" formatCode="0.0">
                  <c:v>6398.7142857142853</c:v>
                </c:pt>
                <c:pt idx="155" formatCode="0.0">
                  <c:v>5577.4285714285716</c:v>
                </c:pt>
                <c:pt idx="156" formatCode="0.0">
                  <c:v>4954.4285714285716</c:v>
                </c:pt>
                <c:pt idx="157" formatCode="0.0">
                  <c:v>4809.1428571428569</c:v>
                </c:pt>
                <c:pt idx="158" formatCode="0.0">
                  <c:v>4352.1428571428569</c:v>
                </c:pt>
                <c:pt idx="159" formatCode="0.0">
                  <c:v>3926.7142857142858</c:v>
                </c:pt>
                <c:pt idx="160" formatCode="0.0">
                  <c:v>3755.4285714285716</c:v>
                </c:pt>
                <c:pt idx="161" formatCode="0.0">
                  <c:v>3719.2857142857142</c:v>
                </c:pt>
                <c:pt idx="162" formatCode="0.0">
                  <c:v>3877.2857142857142</c:v>
                </c:pt>
                <c:pt idx="163" formatCode="0.0">
                  <c:v>3867.8571428571427</c:v>
                </c:pt>
                <c:pt idx="164" formatCode="0.0">
                  <c:v>3456.8571428571427</c:v>
                </c:pt>
                <c:pt idx="165" formatCode="0.0">
                  <c:v>3341.7142857142858</c:v>
                </c:pt>
                <c:pt idx="166" formatCode="0.0">
                  <c:v>3204</c:v>
                </c:pt>
                <c:pt idx="167" formatCode="0.0">
                  <c:v>3080.5714285714284</c:v>
                </c:pt>
                <c:pt idx="168" formatCode="0.0">
                  <c:v>2981.8571428571427</c:v>
                </c:pt>
                <c:pt idx="169" formatCode="0.0">
                  <c:v>2805.8571428571427</c:v>
                </c:pt>
                <c:pt idx="170" formatCode="0.0">
                  <c:v>2620.8571428571427</c:v>
                </c:pt>
                <c:pt idx="171" formatCode="0.0">
                  <c:v>2397.8571428571427</c:v>
                </c:pt>
                <c:pt idx="172" formatCode="0.0">
                  <c:v>2215.1428571428573</c:v>
                </c:pt>
                <c:pt idx="173" formatCode="0.0">
                  <c:v>2183.2857142857142</c:v>
                </c:pt>
                <c:pt idx="174" formatCode="0.0">
                  <c:v>2227.2857142857142</c:v>
                </c:pt>
                <c:pt idx="175" formatCode="0.0">
                  <c:v>2177.4285714285716</c:v>
                </c:pt>
                <c:pt idx="176" formatCode="0.0">
                  <c:v>2127.7142857142858</c:v>
                </c:pt>
                <c:pt idx="177" formatCode="0.0">
                  <c:v>2104.1428571428573</c:v>
                </c:pt>
                <c:pt idx="178" formatCode="0.0">
                  <c:v>2136.4285714285716</c:v>
                </c:pt>
                <c:pt idx="179" formatCode="0.0">
                  <c:v>2047.5714285714287</c:v>
                </c:pt>
                <c:pt idx="180" formatCode="0.0">
                  <c:v>1923</c:v>
                </c:pt>
                <c:pt idx="181" formatCode="0.0">
                  <c:v>1760.1428571428571</c:v>
                </c:pt>
                <c:pt idx="182" formatCode="0.0">
                  <c:v>1740.2857142857142</c:v>
                </c:pt>
                <c:pt idx="183" formatCode="0.0">
                  <c:v>1690.8571428571429</c:v>
                </c:pt>
                <c:pt idx="184" formatCode="0.0">
                  <c:v>1631.8571428571429</c:v>
                </c:pt>
                <c:pt idx="185" formatCode="0.0">
                  <c:v>1617.1428571428571</c:v>
                </c:pt>
                <c:pt idx="186" formatCode="0.0">
                  <c:v>1618.5714285714287</c:v>
                </c:pt>
                <c:pt idx="187" formatCode="0.0">
                  <c:v>1610.8571428571429</c:v>
                </c:pt>
                <c:pt idx="188" formatCode="0.0">
                  <c:v>1626.7142857142858</c:v>
                </c:pt>
                <c:pt idx="189" formatCode="0.0">
                  <c:v>1582.8571428571429</c:v>
                </c:pt>
                <c:pt idx="190" formatCode="0.0">
                  <c:v>1573.2857142857142</c:v>
                </c:pt>
                <c:pt idx="191" formatCode="0.0">
                  <c:v>1590.5714285714287</c:v>
                </c:pt>
                <c:pt idx="192" formatCode="0.0">
                  <c:v>1604.1428571428571</c:v>
                </c:pt>
                <c:pt idx="193" formatCode="0.0">
                  <c:v>1634.5714285714287</c:v>
                </c:pt>
                <c:pt idx="194" formatCode="0.0">
                  <c:v>1631.1428571428571</c:v>
                </c:pt>
                <c:pt idx="195" formatCode="0.0">
                  <c:v>1598.1428571428571</c:v>
                </c:pt>
                <c:pt idx="196" formatCode="0.0">
                  <c:v>1680.1428571428571</c:v>
                </c:pt>
                <c:pt idx="197" formatCode="0.0">
                  <c:v>1677.7142857142858</c:v>
                </c:pt>
                <c:pt idx="198" formatCode="0.0">
                  <c:v>1639.5714285714287</c:v>
                </c:pt>
                <c:pt idx="199" formatCode="0.0">
                  <c:v>1557.4285714285713</c:v>
                </c:pt>
                <c:pt idx="200" formatCode="0.0">
                  <c:v>1406</c:v>
                </c:pt>
                <c:pt idx="201" formatCode="0.0">
                  <c:v>1365</c:v>
                </c:pt>
                <c:pt idx="202" formatCode="0.0">
                  <c:v>1390.4285714285713</c:v>
                </c:pt>
                <c:pt idx="203" formatCode="0.0">
                  <c:v>1327.1428571428571</c:v>
                </c:pt>
                <c:pt idx="204" formatCode="0.0">
                  <c:v>1307.2857142857142</c:v>
                </c:pt>
                <c:pt idx="205" formatCode="0.0">
                  <c:v>1290.7142857142858</c:v>
                </c:pt>
                <c:pt idx="206" formatCode="0.0">
                  <c:v>1329.1428571428571</c:v>
                </c:pt>
                <c:pt idx="207" formatCode="0.0">
                  <c:v>1459.7142857142858</c:v>
                </c:pt>
                <c:pt idx="208" formatCode="0.0">
                  <c:v>1503.2857142857142</c:v>
                </c:pt>
                <c:pt idx="209" formatCode="0.0">
                  <c:v>1506.5714285714287</c:v>
                </c:pt>
                <c:pt idx="210" formatCode="0.0">
                  <c:v>1524.2857142857142</c:v>
                </c:pt>
                <c:pt idx="211" formatCode="0.0">
                  <c:v>1545.1428571428571</c:v>
                </c:pt>
                <c:pt idx="212" formatCode="0.0">
                  <c:v>1543.8571428571429</c:v>
                </c:pt>
                <c:pt idx="213" formatCode="0.0">
                  <c:v>1528.4285714285713</c:v>
                </c:pt>
                <c:pt idx="214" formatCode="0.0">
                  <c:v>1597.1428571428571</c:v>
                </c:pt>
                <c:pt idx="215" formatCode="0.0">
                  <c:v>1597.4285714285713</c:v>
                </c:pt>
                <c:pt idx="216" formatCode="0.0">
                  <c:v>1592</c:v>
                </c:pt>
                <c:pt idx="217" formatCode="0.0">
                  <c:v>1613.5714285714287</c:v>
                </c:pt>
                <c:pt idx="218" formatCode="0.0">
                  <c:v>1608.4285714285713</c:v>
                </c:pt>
                <c:pt idx="219" formatCode="0.0">
                  <c:v>1613.2857142857142</c:v>
                </c:pt>
                <c:pt idx="220" formatCode="0.0">
                  <c:v>1667.2857142857142</c:v>
                </c:pt>
                <c:pt idx="221" formatCode="0.0">
                  <c:v>1605</c:v>
                </c:pt>
                <c:pt idx="222" formatCode="0.0">
                  <c:v>1617.4285714285713</c:v>
                </c:pt>
                <c:pt idx="223" formatCode="0.0">
                  <c:v>1699.2857142857142</c:v>
                </c:pt>
                <c:pt idx="224" formatCode="0.0">
                  <c:v>1681</c:v>
                </c:pt>
                <c:pt idx="225" formatCode="0.0">
                  <c:v>1706.4285714285713</c:v>
                </c:pt>
                <c:pt idx="226" formatCode="0.0">
                  <c:v>1761.5714285714287</c:v>
                </c:pt>
                <c:pt idx="227" formatCode="0.0">
                  <c:v>1744.1428571428571</c:v>
                </c:pt>
                <c:pt idx="228" formatCode="0.0">
                  <c:v>1730.7142857142858</c:v>
                </c:pt>
                <c:pt idx="229" formatCode="0.0">
                  <c:v>1725</c:v>
                </c:pt>
                <c:pt idx="230" formatCode="0.0">
                  <c:v>1643.5714285714287</c:v>
                </c:pt>
                <c:pt idx="231" formatCode="0.0">
                  <c:v>1649.5714285714287</c:v>
                </c:pt>
                <c:pt idx="232" formatCode="0.0">
                  <c:v>1622.1428571428571</c:v>
                </c:pt>
                <c:pt idx="233" formatCode="0.0">
                  <c:v>1607.8571428571429</c:v>
                </c:pt>
                <c:pt idx="234" formatCode="0.0">
                  <c:v>1610</c:v>
                </c:pt>
                <c:pt idx="235" formatCode="0.0">
                  <c:v>1600.8571428571429</c:v>
                </c:pt>
                <c:pt idx="236" formatCode="0.0">
                  <c:v>1565</c:v>
                </c:pt>
                <c:pt idx="237" formatCode="0.0">
                  <c:v>1548</c:v>
                </c:pt>
                <c:pt idx="238" formatCode="0.0">
                  <c:v>1569.2857142857142</c:v>
                </c:pt>
                <c:pt idx="239" formatCode="0.0">
                  <c:v>1547.7142857142858</c:v>
                </c:pt>
                <c:pt idx="240" formatCode="0.0">
                  <c:v>1520.5714285714287</c:v>
                </c:pt>
                <c:pt idx="241" formatCode="0.0">
                  <c:v>1499</c:v>
                </c:pt>
                <c:pt idx="242" formatCode="0.0">
                  <c:v>1493.4285714285713</c:v>
                </c:pt>
                <c:pt idx="243" formatCode="0.0">
                  <c:v>1493.5714285714287</c:v>
                </c:pt>
                <c:pt idx="244" formatCode="0.0">
                  <c:v>1561.4285714285713</c:v>
                </c:pt>
                <c:pt idx="245" formatCode="0.0">
                  <c:v>1631.1428571428571</c:v>
                </c:pt>
                <c:pt idx="246" formatCode="0.0">
                  <c:v>1692.2857142857142</c:v>
                </c:pt>
                <c:pt idx="247" formatCode="0.0">
                  <c:v>1759.7142857142858</c:v>
                </c:pt>
                <c:pt idx="248" formatCode="0.0">
                  <c:v>1824.2857142857142</c:v>
                </c:pt>
                <c:pt idx="249" formatCode="0.0">
                  <c:v>1896.5714285714287</c:v>
                </c:pt>
                <c:pt idx="250" formatCode="0.0">
                  <c:v>1963.7142857142858</c:v>
                </c:pt>
                <c:pt idx="251" formatCode="0.0">
                  <c:v>1963.4285714285713</c:v>
                </c:pt>
                <c:pt idx="252" formatCode="0.0">
                  <c:v>2000.2857142857142</c:v>
                </c:pt>
                <c:pt idx="253" formatCode="0.0">
                  <c:v>2107.1428571428573</c:v>
                </c:pt>
                <c:pt idx="254" formatCode="0.0">
                  <c:v>2132.2857142857142</c:v>
                </c:pt>
                <c:pt idx="255" formatCode="0.0">
                  <c:v>2259.7142857142858</c:v>
                </c:pt>
                <c:pt idx="256" formatCode="0.0">
                  <c:v>2318.1428571428573</c:v>
                </c:pt>
                <c:pt idx="257" formatCode="0.0">
                  <c:v>2379.2857142857142</c:v>
                </c:pt>
                <c:pt idx="258" formatCode="0.0">
                  <c:v>2498.5714285714284</c:v>
                </c:pt>
                <c:pt idx="259" formatCode="0.0">
                  <c:v>2570.8571428571427</c:v>
                </c:pt>
                <c:pt idx="260" formatCode="0.0">
                  <c:v>2622.5714285714284</c:v>
                </c:pt>
                <c:pt idx="261" formatCode="0.0">
                  <c:v>2701.8571428571427</c:v>
                </c:pt>
                <c:pt idx="262" formatCode="0.0">
                  <c:v>2739.7142857142858</c:v>
                </c:pt>
                <c:pt idx="263" formatCode="0.0">
                  <c:v>2818.5714285714284</c:v>
                </c:pt>
                <c:pt idx="264" formatCode="0.0">
                  <c:v>2860.4285714285716</c:v>
                </c:pt>
                <c:pt idx="265" formatCode="0.0">
                  <c:v>2892.1428571428573</c:v>
                </c:pt>
                <c:pt idx="266" formatCode="0.0">
                  <c:v>2863.8571428571427</c:v>
                </c:pt>
                <c:pt idx="267" formatCode="0.0">
                  <c:v>2995.7142857142858</c:v>
                </c:pt>
                <c:pt idx="268" formatCode="0.0">
                  <c:v>3185.8571428571427</c:v>
                </c:pt>
                <c:pt idx="269" formatCode="0.0">
                  <c:v>3409</c:v>
                </c:pt>
                <c:pt idx="270" formatCode="0.0">
                  <c:v>3615.7142857142858</c:v>
                </c:pt>
                <c:pt idx="271" formatCode="0.0">
                  <c:v>3837.5714285714284</c:v>
                </c:pt>
                <c:pt idx="272" formatCode="0.0">
                  <c:v>3982</c:v>
                </c:pt>
                <c:pt idx="273" formatCode="0.0">
                  <c:v>4227.1428571428569</c:v>
                </c:pt>
                <c:pt idx="274" formatCode="0.0">
                  <c:v>4589.4285714285716</c:v>
                </c:pt>
                <c:pt idx="275" formatCode="0.0">
                  <c:v>5127.4285714285716</c:v>
                </c:pt>
                <c:pt idx="276" formatCode="0.0">
                  <c:v>5611.2857142857147</c:v>
                </c:pt>
                <c:pt idx="277" formatCode="0.0">
                  <c:v>6073.7142857142853</c:v>
                </c:pt>
                <c:pt idx="278" formatCode="0.0">
                  <c:v>6628.4285714285716</c:v>
                </c:pt>
                <c:pt idx="279" formatCode="0.0">
                  <c:v>6892.7142857142853</c:v>
                </c:pt>
                <c:pt idx="280" formatCode="0.0">
                  <c:v>7398.5714285714284</c:v>
                </c:pt>
                <c:pt idx="281" formatCode="0.0">
                  <c:v>7869.8571428571431</c:v>
                </c:pt>
                <c:pt idx="282" formatCode="0.0">
                  <c:v>8007</c:v>
                </c:pt>
                <c:pt idx="283" formatCode="0.0">
                  <c:v>8065</c:v>
                </c:pt>
                <c:pt idx="284" formatCode="0.0">
                  <c:v>8501.7142857142862</c:v>
                </c:pt>
                <c:pt idx="285" formatCode="0.0">
                  <c:v>8708.2857142857138</c:v>
                </c:pt>
                <c:pt idx="286" formatCode="0.0">
                  <c:v>9226.2857142857138</c:v>
                </c:pt>
                <c:pt idx="287" formatCode="0.0">
                  <c:v>9504.7142857142862</c:v>
                </c:pt>
                <c:pt idx="288" formatCode="0.0">
                  <c:v>10081.571428571429</c:v>
                </c:pt>
                <c:pt idx="289" formatCode="0.0">
                  <c:v>10821.428571428571</c:v>
                </c:pt>
                <c:pt idx="290" formatCode="0.0">
                  <c:v>11688.714285714286</c:v>
                </c:pt>
                <c:pt idx="291" formatCode="0.0">
                  <c:v>11776.285714285714</c:v>
                </c:pt>
                <c:pt idx="292" formatCode="0.0">
                  <c:v>11784.428571428571</c:v>
                </c:pt>
                <c:pt idx="293" formatCode="0.0">
                  <c:v>11594.285714285714</c:v>
                </c:pt>
                <c:pt idx="294" formatCode="0.0">
                  <c:v>11605.571428571429</c:v>
                </c:pt>
                <c:pt idx="295" formatCode="0.0">
                  <c:v>12129</c:v>
                </c:pt>
                <c:pt idx="296" formatCode="0.0">
                  <c:v>12656.857142857143</c:v>
                </c:pt>
                <c:pt idx="297" formatCode="0.0">
                  <c:v>12932.571428571429</c:v>
                </c:pt>
                <c:pt idx="298" formatCode="0.0">
                  <c:v>13425.428571428571</c:v>
                </c:pt>
                <c:pt idx="299" formatCode="0.0">
                  <c:v>13762.142857142857</c:v>
                </c:pt>
                <c:pt idx="300" formatCode="0.0">
                  <c:v>14496.857142857143</c:v>
                </c:pt>
                <c:pt idx="301" formatCode="0.0">
                  <c:v>15186.857142857143</c:v>
                </c:pt>
                <c:pt idx="302" formatCode="0.0">
                  <c:v>15775.714285714286</c:v>
                </c:pt>
                <c:pt idx="303" formatCode="0.0">
                  <c:v>16204.142857142857</c:v>
                </c:pt>
                <c:pt idx="304" formatCode="0.0">
                  <c:v>16954.714285714286</c:v>
                </c:pt>
                <c:pt idx="305" formatCode="0.0">
                  <c:v>17898.142857142859</c:v>
                </c:pt>
                <c:pt idx="306" formatCode="0.0">
                  <c:v>18692.714285714286</c:v>
                </c:pt>
                <c:pt idx="307" formatCode="0.0">
                  <c:v>19042</c:v>
                </c:pt>
                <c:pt idx="308" formatCode="0.0">
                  <c:v>18855.571428571428</c:v>
                </c:pt>
                <c:pt idx="309" formatCode="0.0">
                  <c:v>18387.428571428572</c:v>
                </c:pt>
                <c:pt idx="310" formatCode="0.0">
                  <c:v>18030.857142857141</c:v>
                </c:pt>
                <c:pt idx="311" formatCode="0.0">
                  <c:v>17016.571428571428</c:v>
                </c:pt>
                <c:pt idx="312" formatCode="0.0">
                  <c:v>15926.142857142857</c:v>
                </c:pt>
                <c:pt idx="313" formatCode="0.0">
                  <c:v>15189.857142857143</c:v>
                </c:pt>
                <c:pt idx="314" formatCode="0.0">
                  <c:v>14327.571428571429</c:v>
                </c:pt>
                <c:pt idx="315" formatCode="0.0">
                  <c:v>13852.571428571429</c:v>
                </c:pt>
                <c:pt idx="316" formatCode="0.0">
                  <c:v>13017.571428571429</c:v>
                </c:pt>
                <c:pt idx="317" formatCode="0.0">
                  <c:v>12000.142857142857</c:v>
                </c:pt>
                <c:pt idx="318" formatCode="0.0">
                  <c:v>11554.571428571429</c:v>
                </c:pt>
                <c:pt idx="319" formatCode="0.0">
                  <c:v>11311.428571428571</c:v>
                </c:pt>
                <c:pt idx="320" formatCode="0.0">
                  <c:v>10722.857142857143</c:v>
                </c:pt>
                <c:pt idx="321" formatCode="0.0">
                  <c:v>10085.857142857143</c:v>
                </c:pt>
                <c:pt idx="322" formatCode="0.0">
                  <c:v>9551.7142857142862</c:v>
                </c:pt>
                <c:pt idx="323" formatCode="0.0">
                  <c:v>8746</c:v>
                </c:pt>
                <c:pt idx="324" formatCode="0.0">
                  <c:v>8141.5714285714284</c:v>
                </c:pt>
                <c:pt idx="325" formatCode="0.0">
                  <c:v>7338.7142857142853</c:v>
                </c:pt>
                <c:pt idx="326" formatCode="0.0">
                  <c:v>6342.4285714285716</c:v>
                </c:pt>
                <c:pt idx="327" formatCode="0.0">
                  <c:v>5825</c:v>
                </c:pt>
                <c:pt idx="328" formatCode="0.0">
                  <c:v>5538.8571428571431</c:v>
                </c:pt>
                <c:pt idx="329" formatCode="0.0">
                  <c:v>5054.2857142857147</c:v>
                </c:pt>
                <c:pt idx="330" formatCode="0.0">
                  <c:v>4624</c:v>
                </c:pt>
                <c:pt idx="331" formatCode="0.0">
                  <c:v>4138.4285714285716</c:v>
                </c:pt>
                <c:pt idx="332" formatCode="0.0">
                  <c:v>3796.7142857142858</c:v>
                </c:pt>
                <c:pt idx="333" formatCode="0.0">
                  <c:v>3494.8571428571427</c:v>
                </c:pt>
                <c:pt idx="334" formatCode="0.0">
                  <c:v>3196.2857142857142</c:v>
                </c:pt>
                <c:pt idx="335" formatCode="0.0">
                  <c:v>3028.8571428571427</c:v>
                </c:pt>
                <c:pt idx="336" formatCode="0.0">
                  <c:v>2899.2857142857142</c:v>
                </c:pt>
                <c:pt idx="337" formatCode="0.0">
                  <c:v>2770.8571428571427</c:v>
                </c:pt>
                <c:pt idx="338" formatCode="0.0">
                  <c:v>2590.4285714285716</c:v>
                </c:pt>
                <c:pt idx="339" formatCode="0.0">
                  <c:v>2452.1428571428573</c:v>
                </c:pt>
                <c:pt idx="340" formatCode="0.0">
                  <c:v>2337.5714285714284</c:v>
                </c:pt>
                <c:pt idx="341" formatCode="0.0">
                  <c:v>2238.8571428571427</c:v>
                </c:pt>
                <c:pt idx="342" formatCode="0.0">
                  <c:v>2199.7142857142858</c:v>
                </c:pt>
                <c:pt idx="343" formatCode="0.0">
                  <c:v>2123.7142857142858</c:v>
                </c:pt>
                <c:pt idx="344" formatCode="0.0">
                  <c:v>2003.8571428571429</c:v>
                </c:pt>
                <c:pt idx="345" formatCode="0.0">
                  <c:v>1980.8571428571429</c:v>
                </c:pt>
                <c:pt idx="346" formatCode="0.0">
                  <c:v>1856.5714285714287</c:v>
                </c:pt>
                <c:pt idx="347" formatCode="0.0">
                  <c:v>1757.7142857142858</c:v>
                </c:pt>
                <c:pt idx="348" formatCode="0.0">
                  <c:v>1712.7142857142858</c:v>
                </c:pt>
                <c:pt idx="349" formatCode="0.0">
                  <c:v>1668.4285714285713</c:v>
                </c:pt>
                <c:pt idx="350" formatCode="0.0">
                  <c:v>1638.1428571428571</c:v>
                </c:pt>
                <c:pt idx="351" formatCode="0.0">
                  <c:v>1572.7142857142858</c:v>
                </c:pt>
                <c:pt idx="352" formatCode="0.0">
                  <c:v>1479.7142857142858</c:v>
                </c:pt>
                <c:pt idx="353" formatCode="0.0">
                  <c:v>1443</c:v>
                </c:pt>
                <c:pt idx="354" formatCode="0.0">
                  <c:v>1408.2857142857142</c:v>
                </c:pt>
                <c:pt idx="355" formatCode="0.0">
                  <c:v>1371</c:v>
                </c:pt>
                <c:pt idx="356" formatCode="0.0">
                  <c:v>1338.7142857142858</c:v>
                </c:pt>
                <c:pt idx="357" formatCode="0.0">
                  <c:v>1318.4285714285713</c:v>
                </c:pt>
                <c:pt idx="358" formatCode="0.0">
                  <c:v>1259.1428571428571</c:v>
                </c:pt>
                <c:pt idx="359" formatCode="0.0">
                  <c:v>1220.2857142857142</c:v>
                </c:pt>
                <c:pt idx="360" formatCode="0.0">
                  <c:v>1171.5714285714287</c:v>
                </c:pt>
                <c:pt idx="361" formatCode="0.0">
                  <c:v>1140.1428571428571</c:v>
                </c:pt>
                <c:pt idx="362" formatCode="0.0">
                  <c:v>1096.4285714285713</c:v>
                </c:pt>
                <c:pt idx="363" formatCode="0.0">
                  <c:v>1106.7142857142858</c:v>
                </c:pt>
                <c:pt idx="364" formatCode="0.0">
                  <c:v>1126</c:v>
                </c:pt>
                <c:pt idx="365" formatCode="0.0">
                  <c:v>1130.2857142857142</c:v>
                </c:pt>
                <c:pt idx="366" formatCode="0.0">
                  <c:v>1140.2857142857142</c:v>
                </c:pt>
                <c:pt idx="367" formatCode="0.0">
                  <c:v>1127.7142857142858</c:v>
                </c:pt>
                <c:pt idx="368" formatCode="0.0">
                  <c:v>1172.5714285714287</c:v>
                </c:pt>
                <c:pt idx="369" formatCode="0.0">
                  <c:v>1193.1428571428571</c:v>
                </c:pt>
                <c:pt idx="370" formatCode="0.0">
                  <c:v>1189.5714285714287</c:v>
                </c:pt>
                <c:pt idx="371" formatCode="0.0">
                  <c:v>1181.2857142857142</c:v>
                </c:pt>
                <c:pt idx="372" formatCode="0.0">
                  <c:v>1189</c:v>
                </c:pt>
                <c:pt idx="373" formatCode="0.0">
                  <c:v>1187.5714285714287</c:v>
                </c:pt>
                <c:pt idx="374" formatCode="0.0">
                  <c:v>1221.4285714285713</c:v>
                </c:pt>
                <c:pt idx="375" formatCode="0.0">
                  <c:v>1198.1428571428571</c:v>
                </c:pt>
                <c:pt idx="376" formatCode="0.0">
                  <c:v>1204.5714285714287</c:v>
                </c:pt>
                <c:pt idx="377" formatCode="0.0">
                  <c:v>1202.5714285714287</c:v>
                </c:pt>
                <c:pt idx="378" formatCode="0.0">
                  <c:v>1142.1428571428571</c:v>
                </c:pt>
                <c:pt idx="379" formatCode="0.0">
                  <c:v>1073.1428571428571</c:v>
                </c:pt>
                <c:pt idx="380" formatCode="0.0">
                  <c:v>1086</c:v>
                </c:pt>
                <c:pt idx="381" formatCode="0.0">
                  <c:v>1093.7142857142858</c:v>
                </c:pt>
                <c:pt idx="382" formatCode="0.0">
                  <c:v>1095</c:v>
                </c:pt>
                <c:pt idx="383" formatCode="0.0">
                  <c:v>1082.7142857142858</c:v>
                </c:pt>
                <c:pt idx="384" formatCode="0.0">
                  <c:v>1075.4285714285713</c:v>
                </c:pt>
                <c:pt idx="385" formatCode="0.0">
                  <c:v>1110.5714285714287</c:v>
                </c:pt>
                <c:pt idx="386" formatCode="0.0">
                  <c:v>1164</c:v>
                </c:pt>
                <c:pt idx="387" formatCode="0.0">
                  <c:v>1126.8571428571429</c:v>
                </c:pt>
                <c:pt idx="388" formatCode="0.0">
                  <c:v>1092.1428571428571</c:v>
                </c:pt>
                <c:pt idx="389" formatCode="0.0">
                  <c:v>1005</c:v>
                </c:pt>
                <c:pt idx="390" formatCode="0.0">
                  <c:v>933.28571428571433</c:v>
                </c:pt>
                <c:pt idx="391" formatCode="0.0">
                  <c:v>919.57142857142856</c:v>
                </c:pt>
                <c:pt idx="392" formatCode="0.0">
                  <c:v>874</c:v>
                </c:pt>
                <c:pt idx="393" formatCode="0.0">
                  <c:v>778.85714285714289</c:v>
                </c:pt>
                <c:pt idx="394" formatCode="0.0">
                  <c:v>789.14285714285711</c:v>
                </c:pt>
                <c:pt idx="395" formatCode="0.0">
                  <c:v>788.28571428571433</c:v>
                </c:pt>
                <c:pt idx="396" formatCode="0.0">
                  <c:v>860.85714285714289</c:v>
                </c:pt>
                <c:pt idx="397" formatCode="0.0">
                  <c:v>927.71428571428567</c:v>
                </c:pt>
                <c:pt idx="398" formatCode="0.0">
                  <c:v>956.71428571428567</c:v>
                </c:pt>
                <c:pt idx="399" formatCode="0.0">
                  <c:v>1015.2857142857143</c:v>
                </c:pt>
                <c:pt idx="400" formatCode="0.0">
                  <c:v>1135.7142857142858</c:v>
                </c:pt>
                <c:pt idx="401" formatCode="0.0">
                  <c:v>1136.5714285714287</c:v>
                </c:pt>
                <c:pt idx="402" formatCode="0.0">
                  <c:v>1159</c:v>
                </c:pt>
                <c:pt idx="403" formatCode="0.0">
                  <c:v>1164.7142857142858</c:v>
                </c:pt>
                <c:pt idx="404" formatCode="0.0">
                  <c:v>1187.2857142857142</c:v>
                </c:pt>
                <c:pt idx="405" formatCode="0.0">
                  <c:v>1200</c:v>
                </c:pt>
                <c:pt idx="406" formatCode="0.0">
                  <c:v>1200.8571428571429</c:v>
                </c:pt>
                <c:pt idx="407" formatCode="0.0">
                  <c:v>1196.5714285714287</c:v>
                </c:pt>
                <c:pt idx="408" formatCode="0.0">
                  <c:v>1202.4285714285713</c:v>
                </c:pt>
                <c:pt idx="409" formatCode="0.0">
                  <c:v>1232.8571428571429</c:v>
                </c:pt>
                <c:pt idx="410" formatCode="0.0">
                  <c:v>1241.4285714285713</c:v>
                </c:pt>
                <c:pt idx="411" formatCode="0.0">
                  <c:v>1243.1428571428571</c:v>
                </c:pt>
                <c:pt idx="412" formatCode="0.0">
                  <c:v>1258.1428571428571</c:v>
                </c:pt>
                <c:pt idx="413" formatCode="0.0">
                  <c:v>1262</c:v>
                </c:pt>
                <c:pt idx="414" formatCode="0.0">
                  <c:v>1216.4285714285713</c:v>
                </c:pt>
                <c:pt idx="415" formatCode="0.0">
                  <c:v>1169.7142857142858</c:v>
                </c:pt>
                <c:pt idx="416" formatCode="0.0">
                  <c:v>1175</c:v>
                </c:pt>
                <c:pt idx="417" formatCode="0.0">
                  <c:v>1210.2857142857142</c:v>
                </c:pt>
                <c:pt idx="418" formatCode="0.0">
                  <c:v>1227.5714285714287</c:v>
                </c:pt>
                <c:pt idx="419" formatCode="0.0">
                  <c:v>1234.4285714285713</c:v>
                </c:pt>
                <c:pt idx="420" formatCode="0.0">
                  <c:v>1278.2857142857142</c:v>
                </c:pt>
                <c:pt idx="421" formatCode="0.0">
                  <c:v>1395.8571428571429</c:v>
                </c:pt>
                <c:pt idx="422" formatCode="0.0">
                  <c:v>1547.7142857142858</c:v>
                </c:pt>
                <c:pt idx="423" formatCode="0.0">
                  <c:v>1630.8571428571429</c:v>
                </c:pt>
                <c:pt idx="424" formatCode="0.0">
                  <c:v>1710.7142857142858</c:v>
                </c:pt>
                <c:pt idx="425" formatCode="0.0">
                  <c:v>1790.1428571428571</c:v>
                </c:pt>
                <c:pt idx="426" formatCode="0.0">
                  <c:v>1823.2857142857142</c:v>
                </c:pt>
                <c:pt idx="427" formatCode="0.0">
                  <c:v>1874.8571428571429</c:v>
                </c:pt>
                <c:pt idx="428" formatCode="0.0">
                  <c:v>1972.8571428571429</c:v>
                </c:pt>
                <c:pt idx="429" formatCode="0.0">
                  <c:v>2126</c:v>
                </c:pt>
                <c:pt idx="430" formatCode="0.0">
                  <c:v>2252.4285714285716</c:v>
                </c:pt>
                <c:pt idx="431" formatCode="0.0">
                  <c:v>2332.2857142857142</c:v>
                </c:pt>
                <c:pt idx="432" formatCode="0.0">
                  <c:v>2447.5714285714284</c:v>
                </c:pt>
                <c:pt idx="433" formatCode="0.0">
                  <c:v>2537.2857142857142</c:v>
                </c:pt>
                <c:pt idx="434" formatCode="0.0">
                  <c:v>2652.5714285714284</c:v>
                </c:pt>
                <c:pt idx="435" formatCode="0.0">
                  <c:v>2761.5714285714284</c:v>
                </c:pt>
                <c:pt idx="436" formatCode="0.0">
                  <c:v>2821.5714285714284</c:v>
                </c:pt>
                <c:pt idx="437" formatCode="0.0">
                  <c:v>2848.8571428571427</c:v>
                </c:pt>
                <c:pt idx="438" formatCode="0.0">
                  <c:v>3061.1428571428573</c:v>
                </c:pt>
                <c:pt idx="439" formatCode="0.0">
                  <c:v>3105.2857142857142</c:v>
                </c:pt>
                <c:pt idx="440" formatCode="0.0">
                  <c:v>3194.7142857142858</c:v>
                </c:pt>
                <c:pt idx="441" formatCode="0.0">
                  <c:v>3298.8571428571427</c:v>
                </c:pt>
                <c:pt idx="442" formatCode="0.0">
                  <c:v>3456.1428571428573</c:v>
                </c:pt>
                <c:pt idx="443" formatCode="0.0">
                  <c:v>3567.7142857142858</c:v>
                </c:pt>
                <c:pt idx="444" formatCode="0.0">
                  <c:v>3745.1428571428573</c:v>
                </c:pt>
                <c:pt idx="445" formatCode="0.0">
                  <c:v>3785.5714285714284</c:v>
                </c:pt>
                <c:pt idx="446" formatCode="0.0">
                  <c:v>3908.5714285714284</c:v>
                </c:pt>
                <c:pt idx="447" formatCode="0.0">
                  <c:v>3967</c:v>
                </c:pt>
                <c:pt idx="448" formatCode="0.0">
                  <c:v>4042.7142857142858</c:v>
                </c:pt>
                <c:pt idx="449" formatCode="0.0">
                  <c:v>4208.2857142857147</c:v>
                </c:pt>
                <c:pt idx="450" formatCode="0.0">
                  <c:v>4342.2857142857147</c:v>
                </c:pt>
                <c:pt idx="451" formatCode="0.0">
                  <c:v>4498.5714285714284</c:v>
                </c:pt>
                <c:pt idx="452" formatCode="0.0">
                  <c:v>4631.5714285714284</c:v>
                </c:pt>
                <c:pt idx="453" formatCode="0.0">
                  <c:v>4819.8571428571431</c:v>
                </c:pt>
                <c:pt idx="454" formatCode="0.0">
                  <c:v>4890.2857142857147</c:v>
                </c:pt>
                <c:pt idx="455" formatCode="0.0">
                  <c:v>4975.2857142857147</c:v>
                </c:pt>
                <c:pt idx="456" formatCode="0.0">
                  <c:v>5418</c:v>
                </c:pt>
                <c:pt idx="457" formatCode="0.0">
                  <c:v>5959</c:v>
                </c:pt>
                <c:pt idx="458" formatCode="0.0">
                  <c:v>6295</c:v>
                </c:pt>
                <c:pt idx="459" formatCode="0.0">
                  <c:v>6847.7142857142853</c:v>
                </c:pt>
                <c:pt idx="460" formatCode="0.0">
                  <c:v>7216.8571428571431</c:v>
                </c:pt>
                <c:pt idx="461" formatCode="0.0">
                  <c:v>7540.1428571428569</c:v>
                </c:pt>
                <c:pt idx="462" formatCode="0.0">
                  <c:v>8144</c:v>
                </c:pt>
                <c:pt idx="463" formatCode="0.0">
                  <c:v>8767.5714285714294</c:v>
                </c:pt>
                <c:pt idx="464" formatCode="0.0">
                  <c:v>9141.8571428571431</c:v>
                </c:pt>
                <c:pt idx="465" formatCode="0.0">
                  <c:v>9497.5714285714294</c:v>
                </c:pt>
                <c:pt idx="466" formatCode="0.0">
                  <c:v>10105.571428571429</c:v>
                </c:pt>
                <c:pt idx="467" formatCode="0.0">
                  <c:v>10891</c:v>
                </c:pt>
                <c:pt idx="468" formatCode="0.0">
                  <c:v>11407</c:v>
                </c:pt>
                <c:pt idx="469" formatCode="0.0">
                  <c:v>11786.571428571429</c:v>
                </c:pt>
                <c:pt idx="470" formatCode="0.0">
                  <c:v>12393.285714285714</c:v>
                </c:pt>
                <c:pt idx="471" formatCode="0.0">
                  <c:v>13009.142857142857</c:v>
                </c:pt>
                <c:pt idx="472" formatCode="0.0">
                  <c:v>14188</c:v>
                </c:pt>
                <c:pt idx="473" formatCode="0.0">
                  <c:v>14813.857142857143</c:v>
                </c:pt>
                <c:pt idx="474" formatCode="0.0">
                  <c:v>15082.571428571429</c:v>
                </c:pt>
                <c:pt idx="475" formatCode="0.0">
                  <c:v>15520</c:v>
                </c:pt>
                <c:pt idx="476" formatCode="0.0">
                  <c:v>15842</c:v>
                </c:pt>
                <c:pt idx="477" formatCode="0.0">
                  <c:v>16129.571428571429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58-4815-94D1-CB320A5674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0104184"/>
        <c:axId val="800098608"/>
      </c:lineChart>
      <c:lineChart>
        <c:grouping val="standard"/>
        <c:varyColors val="0"/>
        <c:ser>
          <c:idx val="2"/>
          <c:order val="2"/>
          <c:tx>
            <c:v>In-hospital deaths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'Provincial COVID-19 data_18 May'!$A$5:$A$486</c:f>
              <c:numCache>
                <c:formatCode>d\-mmm</c:formatCode>
                <c:ptCount val="482"/>
                <c:pt idx="0">
                  <c:v>43895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43901</c:v>
                </c:pt>
                <c:pt idx="5">
                  <c:v>43902</c:v>
                </c:pt>
                <c:pt idx="6">
                  <c:v>43903</c:v>
                </c:pt>
                <c:pt idx="7">
                  <c:v>43904</c:v>
                </c:pt>
                <c:pt idx="8">
                  <c:v>43905</c:v>
                </c:pt>
                <c:pt idx="9">
                  <c:v>43906</c:v>
                </c:pt>
                <c:pt idx="10">
                  <c:v>43907</c:v>
                </c:pt>
                <c:pt idx="11">
                  <c:v>43908</c:v>
                </c:pt>
                <c:pt idx="12">
                  <c:v>43909</c:v>
                </c:pt>
                <c:pt idx="13">
                  <c:v>43910</c:v>
                </c:pt>
                <c:pt idx="14">
                  <c:v>43911</c:v>
                </c:pt>
                <c:pt idx="15">
                  <c:v>43912</c:v>
                </c:pt>
                <c:pt idx="16">
                  <c:v>43913</c:v>
                </c:pt>
                <c:pt idx="17">
                  <c:v>43914</c:v>
                </c:pt>
                <c:pt idx="18">
                  <c:v>43915</c:v>
                </c:pt>
                <c:pt idx="19">
                  <c:v>43916</c:v>
                </c:pt>
                <c:pt idx="20">
                  <c:v>43917</c:v>
                </c:pt>
                <c:pt idx="21">
                  <c:v>43918</c:v>
                </c:pt>
                <c:pt idx="22">
                  <c:v>43919</c:v>
                </c:pt>
                <c:pt idx="23">
                  <c:v>43920</c:v>
                </c:pt>
                <c:pt idx="24">
                  <c:v>43921</c:v>
                </c:pt>
                <c:pt idx="25">
                  <c:v>43922</c:v>
                </c:pt>
                <c:pt idx="26">
                  <c:v>43923</c:v>
                </c:pt>
                <c:pt idx="27">
                  <c:v>43924</c:v>
                </c:pt>
                <c:pt idx="28">
                  <c:v>43925</c:v>
                </c:pt>
                <c:pt idx="29">
                  <c:v>43926</c:v>
                </c:pt>
                <c:pt idx="30">
                  <c:v>43927</c:v>
                </c:pt>
                <c:pt idx="31">
                  <c:v>43928</c:v>
                </c:pt>
                <c:pt idx="32">
                  <c:v>43929</c:v>
                </c:pt>
                <c:pt idx="33">
                  <c:v>43930</c:v>
                </c:pt>
                <c:pt idx="34">
                  <c:v>43931</c:v>
                </c:pt>
                <c:pt idx="35">
                  <c:v>43932</c:v>
                </c:pt>
                <c:pt idx="36">
                  <c:v>43933</c:v>
                </c:pt>
                <c:pt idx="37">
                  <c:v>43934</c:v>
                </c:pt>
                <c:pt idx="38">
                  <c:v>43935</c:v>
                </c:pt>
                <c:pt idx="39">
                  <c:v>43936</c:v>
                </c:pt>
                <c:pt idx="40">
                  <c:v>43937</c:v>
                </c:pt>
                <c:pt idx="41">
                  <c:v>43938</c:v>
                </c:pt>
                <c:pt idx="42">
                  <c:v>43939</c:v>
                </c:pt>
                <c:pt idx="43">
                  <c:v>43940</c:v>
                </c:pt>
                <c:pt idx="44">
                  <c:v>43941</c:v>
                </c:pt>
                <c:pt idx="45">
                  <c:v>43942</c:v>
                </c:pt>
                <c:pt idx="46">
                  <c:v>43943</c:v>
                </c:pt>
                <c:pt idx="47">
                  <c:v>43944</c:v>
                </c:pt>
                <c:pt idx="48">
                  <c:v>43945</c:v>
                </c:pt>
                <c:pt idx="49">
                  <c:v>43946</c:v>
                </c:pt>
                <c:pt idx="50">
                  <c:v>43947</c:v>
                </c:pt>
                <c:pt idx="51">
                  <c:v>43948</c:v>
                </c:pt>
                <c:pt idx="52">
                  <c:v>43949</c:v>
                </c:pt>
                <c:pt idx="53">
                  <c:v>43950</c:v>
                </c:pt>
                <c:pt idx="54">
                  <c:v>43951</c:v>
                </c:pt>
                <c:pt idx="55">
                  <c:v>43952</c:v>
                </c:pt>
                <c:pt idx="56">
                  <c:v>43953</c:v>
                </c:pt>
                <c:pt idx="57">
                  <c:v>43954</c:v>
                </c:pt>
                <c:pt idx="58">
                  <c:v>43955</c:v>
                </c:pt>
                <c:pt idx="59">
                  <c:v>43956</c:v>
                </c:pt>
                <c:pt idx="60">
                  <c:v>43957</c:v>
                </c:pt>
                <c:pt idx="61">
                  <c:v>43958</c:v>
                </c:pt>
                <c:pt idx="62">
                  <c:v>43959</c:v>
                </c:pt>
                <c:pt idx="63">
                  <c:v>43960</c:v>
                </c:pt>
                <c:pt idx="64">
                  <c:v>43961</c:v>
                </c:pt>
                <c:pt idx="65">
                  <c:v>43962</c:v>
                </c:pt>
                <c:pt idx="66">
                  <c:v>43963</c:v>
                </c:pt>
                <c:pt idx="67">
                  <c:v>43964</c:v>
                </c:pt>
                <c:pt idx="68">
                  <c:v>43965</c:v>
                </c:pt>
                <c:pt idx="69">
                  <c:v>43966</c:v>
                </c:pt>
                <c:pt idx="70">
                  <c:v>43967</c:v>
                </c:pt>
                <c:pt idx="71">
                  <c:v>43968</c:v>
                </c:pt>
                <c:pt idx="72">
                  <c:v>43969</c:v>
                </c:pt>
                <c:pt idx="73">
                  <c:v>43970</c:v>
                </c:pt>
                <c:pt idx="74">
                  <c:v>43971</c:v>
                </c:pt>
                <c:pt idx="75">
                  <c:v>43972</c:v>
                </c:pt>
                <c:pt idx="76">
                  <c:v>43973</c:v>
                </c:pt>
                <c:pt idx="77">
                  <c:v>43974</c:v>
                </c:pt>
                <c:pt idx="78">
                  <c:v>43975</c:v>
                </c:pt>
                <c:pt idx="79">
                  <c:v>43976</c:v>
                </c:pt>
                <c:pt idx="80">
                  <c:v>43977</c:v>
                </c:pt>
                <c:pt idx="81">
                  <c:v>43978</c:v>
                </c:pt>
                <c:pt idx="82">
                  <c:v>43979</c:v>
                </c:pt>
                <c:pt idx="83">
                  <c:v>43980</c:v>
                </c:pt>
                <c:pt idx="84">
                  <c:v>43981</c:v>
                </c:pt>
                <c:pt idx="85">
                  <c:v>43982</c:v>
                </c:pt>
                <c:pt idx="86">
                  <c:v>43983</c:v>
                </c:pt>
                <c:pt idx="87">
                  <c:v>43984</c:v>
                </c:pt>
                <c:pt idx="88">
                  <c:v>43985</c:v>
                </c:pt>
                <c:pt idx="89">
                  <c:v>43986</c:v>
                </c:pt>
                <c:pt idx="90">
                  <c:v>43987</c:v>
                </c:pt>
                <c:pt idx="91">
                  <c:v>43988</c:v>
                </c:pt>
                <c:pt idx="92">
                  <c:v>43989</c:v>
                </c:pt>
                <c:pt idx="93">
                  <c:v>43990</c:v>
                </c:pt>
                <c:pt idx="94">
                  <c:v>43991</c:v>
                </c:pt>
                <c:pt idx="95">
                  <c:v>43992</c:v>
                </c:pt>
                <c:pt idx="96">
                  <c:v>43993</c:v>
                </c:pt>
                <c:pt idx="97">
                  <c:v>43994</c:v>
                </c:pt>
                <c:pt idx="98">
                  <c:v>43995</c:v>
                </c:pt>
                <c:pt idx="99">
                  <c:v>43996</c:v>
                </c:pt>
                <c:pt idx="100">
                  <c:v>43997</c:v>
                </c:pt>
                <c:pt idx="101">
                  <c:v>43998</c:v>
                </c:pt>
                <c:pt idx="102">
                  <c:v>43999</c:v>
                </c:pt>
                <c:pt idx="103">
                  <c:v>44000</c:v>
                </c:pt>
                <c:pt idx="104">
                  <c:v>44001</c:v>
                </c:pt>
                <c:pt idx="105">
                  <c:v>44002</c:v>
                </c:pt>
                <c:pt idx="106">
                  <c:v>44003</c:v>
                </c:pt>
                <c:pt idx="107">
                  <c:v>44004</c:v>
                </c:pt>
                <c:pt idx="108">
                  <c:v>44005</c:v>
                </c:pt>
                <c:pt idx="109">
                  <c:v>44006</c:v>
                </c:pt>
                <c:pt idx="110">
                  <c:v>44007</c:v>
                </c:pt>
                <c:pt idx="111">
                  <c:v>44008</c:v>
                </c:pt>
                <c:pt idx="112">
                  <c:v>44009</c:v>
                </c:pt>
                <c:pt idx="113">
                  <c:v>44010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44016</c:v>
                </c:pt>
                <c:pt idx="120">
                  <c:v>44017</c:v>
                </c:pt>
                <c:pt idx="121">
                  <c:v>44018</c:v>
                </c:pt>
                <c:pt idx="122">
                  <c:v>44019</c:v>
                </c:pt>
                <c:pt idx="123">
                  <c:v>44020</c:v>
                </c:pt>
                <c:pt idx="124">
                  <c:v>44021</c:v>
                </c:pt>
                <c:pt idx="125">
                  <c:v>44022</c:v>
                </c:pt>
                <c:pt idx="126">
                  <c:v>44023</c:v>
                </c:pt>
                <c:pt idx="127">
                  <c:v>44024</c:v>
                </c:pt>
                <c:pt idx="128">
                  <c:v>44025</c:v>
                </c:pt>
                <c:pt idx="129">
                  <c:v>44026</c:v>
                </c:pt>
                <c:pt idx="130">
                  <c:v>44027</c:v>
                </c:pt>
                <c:pt idx="131">
                  <c:v>44028</c:v>
                </c:pt>
                <c:pt idx="132">
                  <c:v>44029</c:v>
                </c:pt>
                <c:pt idx="133">
                  <c:v>44030</c:v>
                </c:pt>
                <c:pt idx="134">
                  <c:v>44031</c:v>
                </c:pt>
                <c:pt idx="135">
                  <c:v>44032</c:v>
                </c:pt>
                <c:pt idx="136">
                  <c:v>44033</c:v>
                </c:pt>
                <c:pt idx="137">
                  <c:v>44034</c:v>
                </c:pt>
                <c:pt idx="138">
                  <c:v>44035</c:v>
                </c:pt>
                <c:pt idx="139">
                  <c:v>44036</c:v>
                </c:pt>
                <c:pt idx="140">
                  <c:v>44037</c:v>
                </c:pt>
                <c:pt idx="141">
                  <c:v>44038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44044</c:v>
                </c:pt>
                <c:pt idx="148">
                  <c:v>44045</c:v>
                </c:pt>
                <c:pt idx="149">
                  <c:v>44046</c:v>
                </c:pt>
                <c:pt idx="150">
                  <c:v>44047</c:v>
                </c:pt>
                <c:pt idx="151">
                  <c:v>44048</c:v>
                </c:pt>
                <c:pt idx="152">
                  <c:v>44049</c:v>
                </c:pt>
                <c:pt idx="153">
                  <c:v>44050</c:v>
                </c:pt>
                <c:pt idx="154">
                  <c:v>44051</c:v>
                </c:pt>
                <c:pt idx="155">
                  <c:v>44052</c:v>
                </c:pt>
                <c:pt idx="156">
                  <c:v>44053</c:v>
                </c:pt>
                <c:pt idx="157">
                  <c:v>44054</c:v>
                </c:pt>
                <c:pt idx="158">
                  <c:v>44055</c:v>
                </c:pt>
                <c:pt idx="159">
                  <c:v>44056</c:v>
                </c:pt>
                <c:pt idx="160">
                  <c:v>44057</c:v>
                </c:pt>
                <c:pt idx="161">
                  <c:v>44058</c:v>
                </c:pt>
                <c:pt idx="162">
                  <c:v>44059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44065</c:v>
                </c:pt>
                <c:pt idx="169">
                  <c:v>44066</c:v>
                </c:pt>
                <c:pt idx="170">
                  <c:v>44067</c:v>
                </c:pt>
                <c:pt idx="171">
                  <c:v>44068</c:v>
                </c:pt>
                <c:pt idx="172">
                  <c:v>44069</c:v>
                </c:pt>
                <c:pt idx="173">
                  <c:v>44070</c:v>
                </c:pt>
                <c:pt idx="174">
                  <c:v>44071</c:v>
                </c:pt>
                <c:pt idx="175">
                  <c:v>44072</c:v>
                </c:pt>
                <c:pt idx="176">
                  <c:v>44073</c:v>
                </c:pt>
                <c:pt idx="177">
                  <c:v>44074</c:v>
                </c:pt>
                <c:pt idx="178">
                  <c:v>44075</c:v>
                </c:pt>
                <c:pt idx="179">
                  <c:v>44076</c:v>
                </c:pt>
                <c:pt idx="180">
                  <c:v>44077</c:v>
                </c:pt>
                <c:pt idx="181">
                  <c:v>44078</c:v>
                </c:pt>
                <c:pt idx="182">
                  <c:v>44079</c:v>
                </c:pt>
                <c:pt idx="183">
                  <c:v>44080</c:v>
                </c:pt>
                <c:pt idx="184">
                  <c:v>44081</c:v>
                </c:pt>
                <c:pt idx="185">
                  <c:v>44082</c:v>
                </c:pt>
                <c:pt idx="186">
                  <c:v>44083</c:v>
                </c:pt>
                <c:pt idx="187">
                  <c:v>44084</c:v>
                </c:pt>
                <c:pt idx="188">
                  <c:v>44085</c:v>
                </c:pt>
                <c:pt idx="189">
                  <c:v>44086</c:v>
                </c:pt>
                <c:pt idx="190">
                  <c:v>44087</c:v>
                </c:pt>
                <c:pt idx="191">
                  <c:v>44088</c:v>
                </c:pt>
                <c:pt idx="192">
                  <c:v>44089</c:v>
                </c:pt>
                <c:pt idx="193">
                  <c:v>44090</c:v>
                </c:pt>
                <c:pt idx="194">
                  <c:v>44091</c:v>
                </c:pt>
                <c:pt idx="195">
                  <c:v>44092</c:v>
                </c:pt>
                <c:pt idx="196">
                  <c:v>44093</c:v>
                </c:pt>
                <c:pt idx="197">
                  <c:v>44094</c:v>
                </c:pt>
                <c:pt idx="198">
                  <c:v>44095</c:v>
                </c:pt>
                <c:pt idx="199">
                  <c:v>44096</c:v>
                </c:pt>
                <c:pt idx="200">
                  <c:v>44097</c:v>
                </c:pt>
                <c:pt idx="201">
                  <c:v>44098</c:v>
                </c:pt>
                <c:pt idx="202">
                  <c:v>44099</c:v>
                </c:pt>
                <c:pt idx="203">
                  <c:v>44100</c:v>
                </c:pt>
                <c:pt idx="204">
                  <c:v>44101</c:v>
                </c:pt>
                <c:pt idx="205">
                  <c:v>44102</c:v>
                </c:pt>
                <c:pt idx="206">
                  <c:v>44103</c:v>
                </c:pt>
                <c:pt idx="207">
                  <c:v>44104</c:v>
                </c:pt>
                <c:pt idx="208">
                  <c:v>44105</c:v>
                </c:pt>
                <c:pt idx="209">
                  <c:v>44106</c:v>
                </c:pt>
                <c:pt idx="210">
                  <c:v>44107</c:v>
                </c:pt>
                <c:pt idx="211">
                  <c:v>44108</c:v>
                </c:pt>
                <c:pt idx="212">
                  <c:v>44109</c:v>
                </c:pt>
                <c:pt idx="213">
                  <c:v>44110</c:v>
                </c:pt>
                <c:pt idx="214">
                  <c:v>44111</c:v>
                </c:pt>
                <c:pt idx="215">
                  <c:v>44112</c:v>
                </c:pt>
                <c:pt idx="216">
                  <c:v>44113</c:v>
                </c:pt>
                <c:pt idx="217">
                  <c:v>44114</c:v>
                </c:pt>
                <c:pt idx="218">
                  <c:v>44115</c:v>
                </c:pt>
                <c:pt idx="219">
                  <c:v>44116</c:v>
                </c:pt>
                <c:pt idx="220">
                  <c:v>44117</c:v>
                </c:pt>
                <c:pt idx="221">
                  <c:v>44118</c:v>
                </c:pt>
                <c:pt idx="222">
                  <c:v>44119</c:v>
                </c:pt>
                <c:pt idx="223">
                  <c:v>44120</c:v>
                </c:pt>
                <c:pt idx="224">
                  <c:v>44121</c:v>
                </c:pt>
                <c:pt idx="225">
                  <c:v>44122</c:v>
                </c:pt>
                <c:pt idx="226">
                  <c:v>44123</c:v>
                </c:pt>
                <c:pt idx="227">
                  <c:v>44124</c:v>
                </c:pt>
                <c:pt idx="228">
                  <c:v>44125</c:v>
                </c:pt>
                <c:pt idx="229">
                  <c:v>44126</c:v>
                </c:pt>
                <c:pt idx="230">
                  <c:v>44127</c:v>
                </c:pt>
                <c:pt idx="231">
                  <c:v>44128</c:v>
                </c:pt>
                <c:pt idx="232">
                  <c:v>44129</c:v>
                </c:pt>
                <c:pt idx="233">
                  <c:v>44130</c:v>
                </c:pt>
                <c:pt idx="234">
                  <c:v>44131</c:v>
                </c:pt>
                <c:pt idx="235">
                  <c:v>44132</c:v>
                </c:pt>
                <c:pt idx="236">
                  <c:v>44133</c:v>
                </c:pt>
                <c:pt idx="237">
                  <c:v>44134</c:v>
                </c:pt>
                <c:pt idx="238">
                  <c:v>44135</c:v>
                </c:pt>
                <c:pt idx="239">
                  <c:v>44136</c:v>
                </c:pt>
                <c:pt idx="240">
                  <c:v>44137</c:v>
                </c:pt>
                <c:pt idx="241">
                  <c:v>44138</c:v>
                </c:pt>
                <c:pt idx="242">
                  <c:v>44139</c:v>
                </c:pt>
                <c:pt idx="243">
                  <c:v>44140</c:v>
                </c:pt>
                <c:pt idx="244">
                  <c:v>44141</c:v>
                </c:pt>
                <c:pt idx="245">
                  <c:v>44142</c:v>
                </c:pt>
                <c:pt idx="246">
                  <c:v>44143</c:v>
                </c:pt>
                <c:pt idx="247">
                  <c:v>44144</c:v>
                </c:pt>
                <c:pt idx="248">
                  <c:v>44145</c:v>
                </c:pt>
                <c:pt idx="249">
                  <c:v>44146</c:v>
                </c:pt>
                <c:pt idx="250">
                  <c:v>44147</c:v>
                </c:pt>
                <c:pt idx="251">
                  <c:v>44148</c:v>
                </c:pt>
                <c:pt idx="252">
                  <c:v>44149</c:v>
                </c:pt>
                <c:pt idx="253">
                  <c:v>44150</c:v>
                </c:pt>
                <c:pt idx="254">
                  <c:v>44151</c:v>
                </c:pt>
                <c:pt idx="255">
                  <c:v>44152</c:v>
                </c:pt>
                <c:pt idx="256">
                  <c:v>44153</c:v>
                </c:pt>
                <c:pt idx="257">
                  <c:v>44154</c:v>
                </c:pt>
                <c:pt idx="258">
                  <c:v>44155</c:v>
                </c:pt>
                <c:pt idx="259">
                  <c:v>44156</c:v>
                </c:pt>
                <c:pt idx="260">
                  <c:v>44157</c:v>
                </c:pt>
                <c:pt idx="261">
                  <c:v>44158</c:v>
                </c:pt>
                <c:pt idx="262">
                  <c:v>44159</c:v>
                </c:pt>
                <c:pt idx="263">
                  <c:v>44160</c:v>
                </c:pt>
                <c:pt idx="264">
                  <c:v>44161</c:v>
                </c:pt>
                <c:pt idx="265">
                  <c:v>44162</c:v>
                </c:pt>
                <c:pt idx="266">
                  <c:v>44163</c:v>
                </c:pt>
                <c:pt idx="267">
                  <c:v>44164</c:v>
                </c:pt>
                <c:pt idx="268">
                  <c:v>44165</c:v>
                </c:pt>
                <c:pt idx="269">
                  <c:v>44166</c:v>
                </c:pt>
                <c:pt idx="270">
                  <c:v>44167</c:v>
                </c:pt>
                <c:pt idx="271">
                  <c:v>44168</c:v>
                </c:pt>
                <c:pt idx="272">
                  <c:v>44169</c:v>
                </c:pt>
                <c:pt idx="273">
                  <c:v>44170</c:v>
                </c:pt>
                <c:pt idx="274">
                  <c:v>44171</c:v>
                </c:pt>
                <c:pt idx="275">
                  <c:v>44172</c:v>
                </c:pt>
                <c:pt idx="276">
                  <c:v>44173</c:v>
                </c:pt>
                <c:pt idx="277">
                  <c:v>44174</c:v>
                </c:pt>
                <c:pt idx="278">
                  <c:v>44175</c:v>
                </c:pt>
                <c:pt idx="279">
                  <c:v>44176</c:v>
                </c:pt>
                <c:pt idx="280">
                  <c:v>44177</c:v>
                </c:pt>
                <c:pt idx="281">
                  <c:v>44178</c:v>
                </c:pt>
                <c:pt idx="282">
                  <c:v>44179</c:v>
                </c:pt>
                <c:pt idx="283">
                  <c:v>44180</c:v>
                </c:pt>
                <c:pt idx="284">
                  <c:v>44181</c:v>
                </c:pt>
                <c:pt idx="285">
                  <c:v>44182</c:v>
                </c:pt>
                <c:pt idx="286">
                  <c:v>44183</c:v>
                </c:pt>
                <c:pt idx="287">
                  <c:v>44184</c:v>
                </c:pt>
                <c:pt idx="288">
                  <c:v>44185</c:v>
                </c:pt>
                <c:pt idx="289">
                  <c:v>44186</c:v>
                </c:pt>
                <c:pt idx="290">
                  <c:v>44187</c:v>
                </c:pt>
                <c:pt idx="291">
                  <c:v>44188</c:v>
                </c:pt>
                <c:pt idx="292">
                  <c:v>44189</c:v>
                </c:pt>
                <c:pt idx="293">
                  <c:v>44190</c:v>
                </c:pt>
                <c:pt idx="294">
                  <c:v>44191</c:v>
                </c:pt>
                <c:pt idx="295">
                  <c:v>44192</c:v>
                </c:pt>
                <c:pt idx="296">
                  <c:v>44193</c:v>
                </c:pt>
                <c:pt idx="297">
                  <c:v>44194</c:v>
                </c:pt>
                <c:pt idx="298">
                  <c:v>44195</c:v>
                </c:pt>
                <c:pt idx="299">
                  <c:v>44196</c:v>
                </c:pt>
                <c:pt idx="300">
                  <c:v>44197</c:v>
                </c:pt>
                <c:pt idx="301">
                  <c:v>44198</c:v>
                </c:pt>
                <c:pt idx="302">
                  <c:v>44199</c:v>
                </c:pt>
                <c:pt idx="303">
                  <c:v>44200</c:v>
                </c:pt>
                <c:pt idx="304">
                  <c:v>44201</c:v>
                </c:pt>
                <c:pt idx="305">
                  <c:v>44202</c:v>
                </c:pt>
                <c:pt idx="306">
                  <c:v>44203</c:v>
                </c:pt>
                <c:pt idx="307">
                  <c:v>44204</c:v>
                </c:pt>
                <c:pt idx="308">
                  <c:v>44205</c:v>
                </c:pt>
                <c:pt idx="309">
                  <c:v>44206</c:v>
                </c:pt>
                <c:pt idx="310">
                  <c:v>44207</c:v>
                </c:pt>
                <c:pt idx="311">
                  <c:v>44208</c:v>
                </c:pt>
                <c:pt idx="312">
                  <c:v>44209</c:v>
                </c:pt>
                <c:pt idx="313">
                  <c:v>44210</c:v>
                </c:pt>
                <c:pt idx="314">
                  <c:v>44211</c:v>
                </c:pt>
                <c:pt idx="315">
                  <c:v>44212</c:v>
                </c:pt>
                <c:pt idx="316">
                  <c:v>44213</c:v>
                </c:pt>
                <c:pt idx="317">
                  <c:v>44214</c:v>
                </c:pt>
                <c:pt idx="318">
                  <c:v>44215</c:v>
                </c:pt>
                <c:pt idx="319">
                  <c:v>44216</c:v>
                </c:pt>
                <c:pt idx="320">
                  <c:v>44217</c:v>
                </c:pt>
                <c:pt idx="321">
                  <c:v>44218</c:v>
                </c:pt>
                <c:pt idx="322">
                  <c:v>44219</c:v>
                </c:pt>
                <c:pt idx="323">
                  <c:v>44220</c:v>
                </c:pt>
                <c:pt idx="324">
                  <c:v>44221</c:v>
                </c:pt>
                <c:pt idx="325">
                  <c:v>44222</c:v>
                </c:pt>
                <c:pt idx="326">
                  <c:v>44223</c:v>
                </c:pt>
                <c:pt idx="327">
                  <c:v>44224</c:v>
                </c:pt>
                <c:pt idx="328">
                  <c:v>44225</c:v>
                </c:pt>
                <c:pt idx="329">
                  <c:v>44226</c:v>
                </c:pt>
                <c:pt idx="330">
                  <c:v>44227</c:v>
                </c:pt>
                <c:pt idx="331">
                  <c:v>44228</c:v>
                </c:pt>
                <c:pt idx="332">
                  <c:v>44229</c:v>
                </c:pt>
                <c:pt idx="333">
                  <c:v>44230</c:v>
                </c:pt>
                <c:pt idx="334">
                  <c:v>44231</c:v>
                </c:pt>
                <c:pt idx="335">
                  <c:v>44232</c:v>
                </c:pt>
                <c:pt idx="336">
                  <c:v>44233</c:v>
                </c:pt>
                <c:pt idx="337">
                  <c:v>44234</c:v>
                </c:pt>
                <c:pt idx="338">
                  <c:v>44235</c:v>
                </c:pt>
                <c:pt idx="339">
                  <c:v>44236</c:v>
                </c:pt>
                <c:pt idx="340">
                  <c:v>44237</c:v>
                </c:pt>
                <c:pt idx="341">
                  <c:v>44238</c:v>
                </c:pt>
                <c:pt idx="342">
                  <c:v>44239</c:v>
                </c:pt>
                <c:pt idx="343">
                  <c:v>44240</c:v>
                </c:pt>
                <c:pt idx="344">
                  <c:v>44241</c:v>
                </c:pt>
                <c:pt idx="345">
                  <c:v>44242</c:v>
                </c:pt>
                <c:pt idx="346">
                  <c:v>44243</c:v>
                </c:pt>
                <c:pt idx="347">
                  <c:v>44244</c:v>
                </c:pt>
                <c:pt idx="348">
                  <c:v>44245</c:v>
                </c:pt>
                <c:pt idx="349">
                  <c:v>44246</c:v>
                </c:pt>
                <c:pt idx="350">
                  <c:v>44247</c:v>
                </c:pt>
                <c:pt idx="351">
                  <c:v>44248</c:v>
                </c:pt>
                <c:pt idx="352">
                  <c:v>44249</c:v>
                </c:pt>
                <c:pt idx="353">
                  <c:v>44250</c:v>
                </c:pt>
                <c:pt idx="354">
                  <c:v>44251</c:v>
                </c:pt>
                <c:pt idx="355">
                  <c:v>44252</c:v>
                </c:pt>
                <c:pt idx="356">
                  <c:v>44253</c:v>
                </c:pt>
                <c:pt idx="357">
                  <c:v>44254</c:v>
                </c:pt>
                <c:pt idx="358">
                  <c:v>44255</c:v>
                </c:pt>
                <c:pt idx="359">
                  <c:v>44256</c:v>
                </c:pt>
                <c:pt idx="360">
                  <c:v>44257</c:v>
                </c:pt>
                <c:pt idx="361">
                  <c:v>44258</c:v>
                </c:pt>
                <c:pt idx="362">
                  <c:v>44259</c:v>
                </c:pt>
                <c:pt idx="363">
                  <c:v>44260</c:v>
                </c:pt>
                <c:pt idx="364">
                  <c:v>44261</c:v>
                </c:pt>
                <c:pt idx="365">
                  <c:v>44262</c:v>
                </c:pt>
                <c:pt idx="366">
                  <c:v>44263</c:v>
                </c:pt>
                <c:pt idx="367">
                  <c:v>44264</c:v>
                </c:pt>
                <c:pt idx="368">
                  <c:v>44265</c:v>
                </c:pt>
                <c:pt idx="369">
                  <c:v>44266</c:v>
                </c:pt>
                <c:pt idx="370">
                  <c:v>44267</c:v>
                </c:pt>
                <c:pt idx="371">
                  <c:v>44268</c:v>
                </c:pt>
                <c:pt idx="372">
                  <c:v>44269</c:v>
                </c:pt>
                <c:pt idx="373">
                  <c:v>44270</c:v>
                </c:pt>
                <c:pt idx="374">
                  <c:v>44271</c:v>
                </c:pt>
                <c:pt idx="375">
                  <c:v>44272</c:v>
                </c:pt>
                <c:pt idx="376">
                  <c:v>44273</c:v>
                </c:pt>
                <c:pt idx="377">
                  <c:v>44274</c:v>
                </c:pt>
                <c:pt idx="378">
                  <c:v>44275</c:v>
                </c:pt>
                <c:pt idx="379">
                  <c:v>44276</c:v>
                </c:pt>
                <c:pt idx="380">
                  <c:v>44277</c:v>
                </c:pt>
                <c:pt idx="381">
                  <c:v>44278</c:v>
                </c:pt>
                <c:pt idx="382">
                  <c:v>44279</c:v>
                </c:pt>
                <c:pt idx="383">
                  <c:v>44280</c:v>
                </c:pt>
                <c:pt idx="384">
                  <c:v>44281</c:v>
                </c:pt>
                <c:pt idx="385">
                  <c:v>44282</c:v>
                </c:pt>
                <c:pt idx="386">
                  <c:v>44283</c:v>
                </c:pt>
                <c:pt idx="387">
                  <c:v>44284</c:v>
                </c:pt>
                <c:pt idx="388">
                  <c:v>44285</c:v>
                </c:pt>
                <c:pt idx="389">
                  <c:v>44286</c:v>
                </c:pt>
                <c:pt idx="390">
                  <c:v>44287</c:v>
                </c:pt>
                <c:pt idx="391">
                  <c:v>44288</c:v>
                </c:pt>
                <c:pt idx="392">
                  <c:v>44289</c:v>
                </c:pt>
                <c:pt idx="393">
                  <c:v>44290</c:v>
                </c:pt>
                <c:pt idx="394">
                  <c:v>44291</c:v>
                </c:pt>
                <c:pt idx="395">
                  <c:v>44292</c:v>
                </c:pt>
                <c:pt idx="396">
                  <c:v>44293</c:v>
                </c:pt>
                <c:pt idx="397">
                  <c:v>44294</c:v>
                </c:pt>
                <c:pt idx="398">
                  <c:v>44295</c:v>
                </c:pt>
                <c:pt idx="399">
                  <c:v>44296</c:v>
                </c:pt>
                <c:pt idx="400">
                  <c:v>44297</c:v>
                </c:pt>
                <c:pt idx="401">
                  <c:v>44298</c:v>
                </c:pt>
                <c:pt idx="402">
                  <c:v>44299</c:v>
                </c:pt>
                <c:pt idx="403">
                  <c:v>44300</c:v>
                </c:pt>
                <c:pt idx="404">
                  <c:v>44301</c:v>
                </c:pt>
                <c:pt idx="405">
                  <c:v>44302</c:v>
                </c:pt>
                <c:pt idx="406">
                  <c:v>44303</c:v>
                </c:pt>
                <c:pt idx="407">
                  <c:v>44304</c:v>
                </c:pt>
                <c:pt idx="408">
                  <c:v>44305</c:v>
                </c:pt>
                <c:pt idx="409">
                  <c:v>44306</c:v>
                </c:pt>
                <c:pt idx="410">
                  <c:v>44307</c:v>
                </c:pt>
                <c:pt idx="411">
                  <c:v>44308</c:v>
                </c:pt>
                <c:pt idx="412">
                  <c:v>44309</c:v>
                </c:pt>
                <c:pt idx="413">
                  <c:v>44310</c:v>
                </c:pt>
                <c:pt idx="414">
                  <c:v>44311</c:v>
                </c:pt>
                <c:pt idx="415">
                  <c:v>44312</c:v>
                </c:pt>
                <c:pt idx="416">
                  <c:v>44313</c:v>
                </c:pt>
                <c:pt idx="417">
                  <c:v>44314</c:v>
                </c:pt>
                <c:pt idx="418">
                  <c:v>44315</c:v>
                </c:pt>
                <c:pt idx="419">
                  <c:v>44316</c:v>
                </c:pt>
                <c:pt idx="420">
                  <c:v>44317</c:v>
                </c:pt>
                <c:pt idx="421">
                  <c:v>44318</c:v>
                </c:pt>
                <c:pt idx="422">
                  <c:v>44319</c:v>
                </c:pt>
                <c:pt idx="423">
                  <c:v>44320</c:v>
                </c:pt>
                <c:pt idx="424">
                  <c:v>44321</c:v>
                </c:pt>
                <c:pt idx="425">
                  <c:v>44322</c:v>
                </c:pt>
                <c:pt idx="426">
                  <c:v>44323</c:v>
                </c:pt>
                <c:pt idx="427">
                  <c:v>44324</c:v>
                </c:pt>
                <c:pt idx="428">
                  <c:v>44325</c:v>
                </c:pt>
                <c:pt idx="429">
                  <c:v>44326</c:v>
                </c:pt>
                <c:pt idx="430">
                  <c:v>44327</c:v>
                </c:pt>
                <c:pt idx="431">
                  <c:v>44328</c:v>
                </c:pt>
                <c:pt idx="432">
                  <c:v>44329</c:v>
                </c:pt>
                <c:pt idx="433">
                  <c:v>44330</c:v>
                </c:pt>
                <c:pt idx="434">
                  <c:v>44331</c:v>
                </c:pt>
                <c:pt idx="435">
                  <c:v>44332</c:v>
                </c:pt>
                <c:pt idx="436">
                  <c:v>44333</c:v>
                </c:pt>
                <c:pt idx="437">
                  <c:v>44334</c:v>
                </c:pt>
                <c:pt idx="438">
                  <c:v>44335</c:v>
                </c:pt>
                <c:pt idx="439">
                  <c:v>44336</c:v>
                </c:pt>
                <c:pt idx="440">
                  <c:v>44337</c:v>
                </c:pt>
                <c:pt idx="441">
                  <c:v>44338</c:v>
                </c:pt>
                <c:pt idx="442">
                  <c:v>44339</c:v>
                </c:pt>
                <c:pt idx="443">
                  <c:v>44340</c:v>
                </c:pt>
                <c:pt idx="444">
                  <c:v>44341</c:v>
                </c:pt>
                <c:pt idx="445">
                  <c:v>44342</c:v>
                </c:pt>
                <c:pt idx="446">
                  <c:v>44343</c:v>
                </c:pt>
                <c:pt idx="447">
                  <c:v>44344</c:v>
                </c:pt>
                <c:pt idx="448">
                  <c:v>44345</c:v>
                </c:pt>
                <c:pt idx="449">
                  <c:v>44346</c:v>
                </c:pt>
                <c:pt idx="450">
                  <c:v>44347</c:v>
                </c:pt>
                <c:pt idx="451">
                  <c:v>44348</c:v>
                </c:pt>
                <c:pt idx="452">
                  <c:v>44349</c:v>
                </c:pt>
                <c:pt idx="453">
                  <c:v>44350</c:v>
                </c:pt>
                <c:pt idx="454">
                  <c:v>44351</c:v>
                </c:pt>
                <c:pt idx="455">
                  <c:v>44352</c:v>
                </c:pt>
                <c:pt idx="456">
                  <c:v>44353</c:v>
                </c:pt>
                <c:pt idx="457">
                  <c:v>44354</c:v>
                </c:pt>
                <c:pt idx="458">
                  <c:v>44355</c:v>
                </c:pt>
                <c:pt idx="459">
                  <c:v>44356</c:v>
                </c:pt>
                <c:pt idx="460">
                  <c:v>44357</c:v>
                </c:pt>
                <c:pt idx="461">
                  <c:v>44358</c:v>
                </c:pt>
                <c:pt idx="462">
                  <c:v>44359</c:v>
                </c:pt>
                <c:pt idx="463">
                  <c:v>44360</c:v>
                </c:pt>
                <c:pt idx="464">
                  <c:v>44361</c:v>
                </c:pt>
                <c:pt idx="465">
                  <c:v>44362</c:v>
                </c:pt>
                <c:pt idx="466">
                  <c:v>44363</c:v>
                </c:pt>
                <c:pt idx="467">
                  <c:v>44364</c:v>
                </c:pt>
                <c:pt idx="468">
                  <c:v>44365</c:v>
                </c:pt>
                <c:pt idx="469">
                  <c:v>44366</c:v>
                </c:pt>
                <c:pt idx="470">
                  <c:v>44367</c:v>
                </c:pt>
                <c:pt idx="471">
                  <c:v>44368</c:v>
                </c:pt>
                <c:pt idx="472">
                  <c:v>44369</c:v>
                </c:pt>
                <c:pt idx="473">
                  <c:v>44370</c:v>
                </c:pt>
                <c:pt idx="474">
                  <c:v>44371</c:v>
                </c:pt>
                <c:pt idx="475">
                  <c:v>44372</c:v>
                </c:pt>
                <c:pt idx="476">
                  <c:v>44373</c:v>
                </c:pt>
                <c:pt idx="477">
                  <c:v>44374</c:v>
                </c:pt>
                <c:pt idx="478">
                  <c:v>44375</c:v>
                </c:pt>
                <c:pt idx="479">
                  <c:v>44376</c:v>
                </c:pt>
                <c:pt idx="480">
                  <c:v>44377</c:v>
                </c:pt>
                <c:pt idx="481">
                  <c:v>44378</c:v>
                </c:pt>
              </c:numCache>
            </c:numRef>
          </c:cat>
          <c:val>
            <c:numRef>
              <c:f>'ave daily increase in cases'!$AI$4:$AI$485</c:f>
              <c:numCache>
                <c:formatCode>General</c:formatCode>
                <c:ptCount val="482"/>
                <c:pt idx="23" formatCode="0.0">
                  <c:v>0.7142857142857143</c:v>
                </c:pt>
                <c:pt idx="24" formatCode="0.0">
                  <c:v>1.1428571428571428</c:v>
                </c:pt>
                <c:pt idx="25" formatCode="0.0">
                  <c:v>1</c:v>
                </c:pt>
                <c:pt idx="26" formatCode="0.0">
                  <c:v>1.2857142857142858</c:v>
                </c:pt>
                <c:pt idx="27" formatCode="0.0">
                  <c:v>1.2857142857142858</c:v>
                </c:pt>
                <c:pt idx="28" formatCode="0.0">
                  <c:v>1.1428571428571428</c:v>
                </c:pt>
                <c:pt idx="29" formatCode="0.0">
                  <c:v>1.8571428571428572</c:v>
                </c:pt>
                <c:pt idx="30" formatCode="0.0">
                  <c:v>1.8571428571428572</c:v>
                </c:pt>
                <c:pt idx="31" formatCode="0.0">
                  <c:v>2.1428571428571428</c:v>
                </c:pt>
                <c:pt idx="32" formatCode="0.0">
                  <c:v>2.2857142857142856</c:v>
                </c:pt>
                <c:pt idx="33" formatCode="0.0">
                  <c:v>2</c:v>
                </c:pt>
                <c:pt idx="34" formatCode="0.0">
                  <c:v>2.1428571428571428</c:v>
                </c:pt>
                <c:pt idx="35" formatCode="0.0">
                  <c:v>2</c:v>
                </c:pt>
                <c:pt idx="36" formatCode="0.0">
                  <c:v>2.2857142857142856</c:v>
                </c:pt>
                <c:pt idx="37" formatCode="0.0">
                  <c:v>4.2857142857142856</c:v>
                </c:pt>
                <c:pt idx="38" formatCode="0.0">
                  <c:v>3.7142857142857144</c:v>
                </c:pt>
                <c:pt idx="39" formatCode="0.0">
                  <c:v>3.8571428571428572</c:v>
                </c:pt>
                <c:pt idx="40" formatCode="0.0">
                  <c:v>4.1428571428571432</c:v>
                </c:pt>
                <c:pt idx="41" formatCode="0.0">
                  <c:v>4.4285714285714288</c:v>
                </c:pt>
                <c:pt idx="42" formatCode="0.0">
                  <c:v>4.4285714285714288</c:v>
                </c:pt>
                <c:pt idx="43" formatCode="0.0">
                  <c:v>4.4285714285714288</c:v>
                </c:pt>
                <c:pt idx="44" formatCode="0.0">
                  <c:v>3.8571428571428572</c:v>
                </c:pt>
                <c:pt idx="45" formatCode="0.0">
                  <c:v>4.1428571428571432</c:v>
                </c:pt>
                <c:pt idx="46" formatCode="0.0">
                  <c:v>4.8571428571428568</c:v>
                </c:pt>
                <c:pt idx="47" formatCode="0.0">
                  <c:v>4.7142857142857144</c:v>
                </c:pt>
                <c:pt idx="48" formatCode="0.0">
                  <c:v>4.5714285714285712</c:v>
                </c:pt>
                <c:pt idx="49" formatCode="0.0">
                  <c:v>5</c:v>
                </c:pt>
                <c:pt idx="50" formatCode="0.0">
                  <c:v>5.4285714285714288</c:v>
                </c:pt>
                <c:pt idx="51" formatCode="0.0">
                  <c:v>4</c:v>
                </c:pt>
                <c:pt idx="52" formatCode="0.0">
                  <c:v>5.2857142857142856</c:v>
                </c:pt>
                <c:pt idx="53" formatCode="0.0">
                  <c:v>5.2857142857142856</c:v>
                </c:pt>
                <c:pt idx="54" formatCode="0.0">
                  <c:v>6.2857142857142856</c:v>
                </c:pt>
                <c:pt idx="55" formatCode="0.0">
                  <c:v>6.8571428571428568</c:v>
                </c:pt>
                <c:pt idx="56" formatCode="0.0">
                  <c:v>7.8571428571428568</c:v>
                </c:pt>
                <c:pt idx="57" formatCode="0.0">
                  <c:v>7.1428571428571432</c:v>
                </c:pt>
                <c:pt idx="58" formatCode="0.0">
                  <c:v>8.2857142857142865</c:v>
                </c:pt>
                <c:pt idx="59" formatCode="0.0">
                  <c:v>8.8571428571428577</c:v>
                </c:pt>
                <c:pt idx="60" formatCode="0.0">
                  <c:v>9</c:v>
                </c:pt>
                <c:pt idx="61" formatCode="0.0">
                  <c:v>9</c:v>
                </c:pt>
                <c:pt idx="62" formatCode="0.0">
                  <c:v>9.7142857142857135</c:v>
                </c:pt>
                <c:pt idx="63" formatCode="0.0">
                  <c:v>8.2857142857142865</c:v>
                </c:pt>
                <c:pt idx="64" formatCode="0.0">
                  <c:v>9.4285714285714288</c:v>
                </c:pt>
                <c:pt idx="65" formatCode="0.0">
                  <c:v>11</c:v>
                </c:pt>
                <c:pt idx="66" formatCode="0.0">
                  <c:v>9.8571428571428577</c:v>
                </c:pt>
                <c:pt idx="67" formatCode="0.0">
                  <c:v>10.714285714285714</c:v>
                </c:pt>
                <c:pt idx="68" formatCode="0.0">
                  <c:v>10</c:v>
                </c:pt>
                <c:pt idx="69" formatCode="0.0">
                  <c:v>11.428571428571429</c:v>
                </c:pt>
                <c:pt idx="70" formatCode="0.0">
                  <c:v>15.142857142857142</c:v>
                </c:pt>
                <c:pt idx="71" formatCode="0.0">
                  <c:v>17.142857142857142</c:v>
                </c:pt>
                <c:pt idx="72" formatCode="0.0">
                  <c:v>18.714285714285715</c:v>
                </c:pt>
                <c:pt idx="73" formatCode="0.0">
                  <c:v>21.428571428571427</c:v>
                </c:pt>
                <c:pt idx="74" formatCode="0.0">
                  <c:v>20.857142857142858</c:v>
                </c:pt>
                <c:pt idx="75" formatCode="0.0">
                  <c:v>23.571428571428573</c:v>
                </c:pt>
                <c:pt idx="76" formatCode="0.0">
                  <c:v>27.857142857142858</c:v>
                </c:pt>
                <c:pt idx="77" formatCode="0.0">
                  <c:v>30.285714285714285</c:v>
                </c:pt>
                <c:pt idx="78" formatCode="0.0">
                  <c:v>30.142857142857142</c:v>
                </c:pt>
                <c:pt idx="79" formatCode="0.0">
                  <c:v>29.714285714285715</c:v>
                </c:pt>
                <c:pt idx="80" formatCode="0.0">
                  <c:v>30.571428571428573</c:v>
                </c:pt>
                <c:pt idx="81" formatCode="0.0">
                  <c:v>33.714285714285715</c:v>
                </c:pt>
                <c:pt idx="82" formatCode="0.0">
                  <c:v>36.285714285714285</c:v>
                </c:pt>
                <c:pt idx="83" formatCode="0.0">
                  <c:v>32</c:v>
                </c:pt>
                <c:pt idx="84" formatCode="0.0">
                  <c:v>33</c:v>
                </c:pt>
                <c:pt idx="85" formatCode="0.0">
                  <c:v>34.571428571428569</c:v>
                </c:pt>
                <c:pt idx="86" formatCode="0.0">
                  <c:v>38.714285714285715</c:v>
                </c:pt>
                <c:pt idx="87" formatCode="0.0">
                  <c:v>42.428571428571431</c:v>
                </c:pt>
                <c:pt idx="88" formatCode="0.0">
                  <c:v>44.142857142857146</c:v>
                </c:pt>
                <c:pt idx="89" formatCode="0.0">
                  <c:v>45</c:v>
                </c:pt>
                <c:pt idx="90" formatCode="0.0">
                  <c:v>53.571428571428569</c:v>
                </c:pt>
                <c:pt idx="91" formatCode="0.0">
                  <c:v>58.142857142857146</c:v>
                </c:pt>
                <c:pt idx="92" formatCode="0.0">
                  <c:v>59.714285714285715</c:v>
                </c:pt>
                <c:pt idx="93" formatCode="0.0">
                  <c:v>62.285714285714285</c:v>
                </c:pt>
                <c:pt idx="94" formatCode="0.0">
                  <c:v>63.714285714285715</c:v>
                </c:pt>
                <c:pt idx="95" formatCode="0.0">
                  <c:v>67.285714285714292</c:v>
                </c:pt>
                <c:pt idx="96" formatCode="0.0">
                  <c:v>68.857142857142861</c:v>
                </c:pt>
                <c:pt idx="97" formatCode="0.0">
                  <c:v>69.714285714285708</c:v>
                </c:pt>
                <c:pt idx="98" formatCode="0.0">
                  <c:v>66.142857142857139</c:v>
                </c:pt>
                <c:pt idx="99" formatCode="0.0">
                  <c:v>66.285714285714292</c:v>
                </c:pt>
                <c:pt idx="100" formatCode="0.0">
                  <c:v>64.714285714285708</c:v>
                </c:pt>
                <c:pt idx="101" formatCode="0.0">
                  <c:v>68.142857142857139</c:v>
                </c:pt>
                <c:pt idx="102" formatCode="0.0">
                  <c:v>64.857142857142861</c:v>
                </c:pt>
                <c:pt idx="103" formatCode="0.0">
                  <c:v>64.285714285714292</c:v>
                </c:pt>
                <c:pt idx="104" formatCode="0.0">
                  <c:v>60.428571428571431</c:v>
                </c:pt>
                <c:pt idx="105" formatCode="0.0">
                  <c:v>68.142857142857139</c:v>
                </c:pt>
                <c:pt idx="106" formatCode="0.0">
                  <c:v>75.857142857142861</c:v>
                </c:pt>
                <c:pt idx="107" formatCode="0.0">
                  <c:v>79.285714285714292</c:v>
                </c:pt>
                <c:pt idx="108" formatCode="0.0">
                  <c:v>72.714285714285708</c:v>
                </c:pt>
                <c:pt idx="109" formatCode="0.0">
                  <c:v>76.571428571428569</c:v>
                </c:pt>
                <c:pt idx="110" formatCode="0.0">
                  <c:v>75.142857142857139</c:v>
                </c:pt>
                <c:pt idx="111" formatCode="0.0">
                  <c:v>76.857142857142861</c:v>
                </c:pt>
                <c:pt idx="112" formatCode="0.0">
                  <c:v>79.285714285714292</c:v>
                </c:pt>
                <c:pt idx="113" formatCode="0.0">
                  <c:v>77.714285714285708</c:v>
                </c:pt>
                <c:pt idx="114" formatCode="0.0">
                  <c:v>78.857142857142861</c:v>
                </c:pt>
                <c:pt idx="115" formatCode="0.0">
                  <c:v>87.428571428571431</c:v>
                </c:pt>
                <c:pt idx="116" formatCode="0.0">
                  <c:v>87.571428571428569</c:v>
                </c:pt>
                <c:pt idx="117" formatCode="0.0">
                  <c:v>106.14285714285714</c:v>
                </c:pt>
                <c:pt idx="118" formatCode="0.0">
                  <c:v>111.57142857142857</c:v>
                </c:pt>
                <c:pt idx="119" formatCode="0.0">
                  <c:v>120.71428571428571</c:v>
                </c:pt>
                <c:pt idx="120" formatCode="0.0">
                  <c:v>121.85714285714286</c:v>
                </c:pt>
                <c:pt idx="121" formatCode="0.0">
                  <c:v>125.14285714285714</c:v>
                </c:pt>
                <c:pt idx="122" formatCode="0.0">
                  <c:v>129.71428571428572</c:v>
                </c:pt>
                <c:pt idx="123" formatCode="0.0">
                  <c:v>135</c:v>
                </c:pt>
                <c:pt idx="124" formatCode="0.0">
                  <c:v>125.71428571428571</c:v>
                </c:pt>
                <c:pt idx="125" formatCode="0.0">
                  <c:v>123.14285714285714</c:v>
                </c:pt>
                <c:pt idx="126" formatCode="0.0">
                  <c:v>120.57142857142857</c:v>
                </c:pt>
                <c:pt idx="127" formatCode="0.0">
                  <c:v>121.57142857142857</c:v>
                </c:pt>
                <c:pt idx="128" formatCode="0.0">
                  <c:v>135.57142857142858</c:v>
                </c:pt>
                <c:pt idx="129" formatCode="0.0">
                  <c:v>134.85714285714286</c:v>
                </c:pt>
                <c:pt idx="130" formatCode="0.0">
                  <c:v>139.57142857142858</c:v>
                </c:pt>
                <c:pt idx="131" formatCode="0.0">
                  <c:v>136.28571428571428</c:v>
                </c:pt>
                <c:pt idx="132" formatCode="0.0">
                  <c:v>143</c:v>
                </c:pt>
                <c:pt idx="133" formatCode="0.0">
                  <c:v>146</c:v>
                </c:pt>
                <c:pt idx="134" formatCode="0.0">
                  <c:v>212.42857142857142</c:v>
                </c:pt>
                <c:pt idx="135" formatCode="0.0">
                  <c:v>203.42857142857142</c:v>
                </c:pt>
                <c:pt idx="136" formatCode="0.0">
                  <c:v>219.85714285714286</c:v>
                </c:pt>
                <c:pt idx="137" formatCode="0.0">
                  <c:v>243.85714285714286</c:v>
                </c:pt>
                <c:pt idx="138" formatCode="0.0">
                  <c:v>248</c:v>
                </c:pt>
                <c:pt idx="139" formatCode="0.0">
                  <c:v>270.57142857142856</c:v>
                </c:pt>
                <c:pt idx="140" formatCode="0.0">
                  <c:v>269.85714285714283</c:v>
                </c:pt>
                <c:pt idx="141" formatCode="0.0">
                  <c:v>222.42857142857142</c:v>
                </c:pt>
                <c:pt idx="142" formatCode="0.0">
                  <c:v>245.57142857142858</c:v>
                </c:pt>
                <c:pt idx="143" formatCode="0.0">
                  <c:v>237.42857142857142</c:v>
                </c:pt>
                <c:pt idx="144" formatCode="0.0">
                  <c:v>214</c:v>
                </c:pt>
                <c:pt idx="145" formatCode="0.0">
                  <c:v>228.14285714285714</c:v>
                </c:pt>
                <c:pt idx="146" formatCode="0.0">
                  <c:v>210.28571428571428</c:v>
                </c:pt>
                <c:pt idx="147" formatCode="0.0">
                  <c:v>232.42857142857142</c:v>
                </c:pt>
                <c:pt idx="148" formatCode="0.0">
                  <c:v>257.28571428571428</c:v>
                </c:pt>
                <c:pt idx="149" formatCode="0.0">
                  <c:v>256</c:v>
                </c:pt>
                <c:pt idx="150" formatCode="0.0">
                  <c:v>272</c:v>
                </c:pt>
                <c:pt idx="151" formatCode="0.0">
                  <c:v>293.85714285714283</c:v>
                </c:pt>
                <c:pt idx="152" formatCode="0.0">
                  <c:v>291.71428571428572</c:v>
                </c:pt>
                <c:pt idx="153" formatCode="0.0">
                  <c:v>297.42857142857144</c:v>
                </c:pt>
                <c:pt idx="154" formatCode="0.0">
                  <c:v>266.71428571428572</c:v>
                </c:pt>
                <c:pt idx="155" formatCode="0.0">
                  <c:v>244.57142857142858</c:v>
                </c:pt>
                <c:pt idx="156" formatCode="0.0">
                  <c:v>238</c:v>
                </c:pt>
                <c:pt idx="157" formatCode="0.0">
                  <c:v>235.28571428571428</c:v>
                </c:pt>
                <c:pt idx="158" formatCode="0.0">
                  <c:v>209.57142857142858</c:v>
                </c:pt>
                <c:pt idx="159" formatCode="0.0">
                  <c:v>204.42857142857142</c:v>
                </c:pt>
                <c:pt idx="160" formatCode="0.0">
                  <c:v>194.42857142857142</c:v>
                </c:pt>
                <c:pt idx="161" formatCode="0.0">
                  <c:v>216.14285714285714</c:v>
                </c:pt>
                <c:pt idx="162" formatCode="0.0">
                  <c:v>201.85714285714286</c:v>
                </c:pt>
                <c:pt idx="163" formatCode="0.0">
                  <c:v>192.57142857142858</c:v>
                </c:pt>
                <c:pt idx="164" formatCode="0.0">
                  <c:v>183.85714285714286</c:v>
                </c:pt>
                <c:pt idx="165" formatCode="0.0">
                  <c:v>187.14285714285714</c:v>
                </c:pt>
                <c:pt idx="166" formatCode="0.0">
                  <c:v>174.28571428571428</c:v>
                </c:pt>
                <c:pt idx="167" formatCode="0.0">
                  <c:v>168.14285714285714</c:v>
                </c:pt>
                <c:pt idx="168" formatCode="0.0">
                  <c:v>149.14285714285714</c:v>
                </c:pt>
                <c:pt idx="169" formatCode="0.0">
                  <c:v>154.14285714285714</c:v>
                </c:pt>
                <c:pt idx="170" formatCode="0.0">
                  <c:v>144.28571428571428</c:v>
                </c:pt>
                <c:pt idx="171" formatCode="0.0">
                  <c:v>128.57142857142858</c:v>
                </c:pt>
                <c:pt idx="172" formatCode="0.0">
                  <c:v>142</c:v>
                </c:pt>
                <c:pt idx="173" formatCode="0.0">
                  <c:v>138.42857142857142</c:v>
                </c:pt>
                <c:pt idx="174" formatCode="0.0">
                  <c:v>141.42857142857142</c:v>
                </c:pt>
                <c:pt idx="175" formatCode="0.0">
                  <c:v>136.42857142857142</c:v>
                </c:pt>
                <c:pt idx="176" formatCode="0.0">
                  <c:v>126.71428571428571</c:v>
                </c:pt>
                <c:pt idx="177" formatCode="0.0">
                  <c:v>133.57142857142858</c:v>
                </c:pt>
                <c:pt idx="178" formatCode="0.0">
                  <c:v>133.57142857142858</c:v>
                </c:pt>
                <c:pt idx="179" formatCode="0.0">
                  <c:v>114</c:v>
                </c:pt>
                <c:pt idx="180" formatCode="0.0">
                  <c:v>123</c:v>
                </c:pt>
                <c:pt idx="181" formatCode="0.0">
                  <c:v>122.14285714285714</c:v>
                </c:pt>
                <c:pt idx="182" formatCode="0.0">
                  <c:v>134</c:v>
                </c:pt>
                <c:pt idx="183" formatCode="0.0">
                  <c:v>127.71428571428571</c:v>
                </c:pt>
                <c:pt idx="184" formatCode="0.0">
                  <c:v>116.71428571428571</c:v>
                </c:pt>
                <c:pt idx="185" formatCode="0.0">
                  <c:v>116.42857142857143</c:v>
                </c:pt>
                <c:pt idx="186" formatCode="0.0">
                  <c:v>109</c:v>
                </c:pt>
                <c:pt idx="187" formatCode="0.0">
                  <c:v>96.142857142857139</c:v>
                </c:pt>
                <c:pt idx="188" formatCode="0.0">
                  <c:v>87.142857142857139</c:v>
                </c:pt>
                <c:pt idx="189" formatCode="0.0">
                  <c:v>79.285714285714292</c:v>
                </c:pt>
                <c:pt idx="190" formatCode="0.0">
                  <c:v>76.714285714285708</c:v>
                </c:pt>
                <c:pt idx="191" formatCode="0.0">
                  <c:v>72.428571428571431</c:v>
                </c:pt>
                <c:pt idx="192" formatCode="0.0">
                  <c:v>68.428571428571431</c:v>
                </c:pt>
                <c:pt idx="193" formatCode="0.0">
                  <c:v>73.285714285714292</c:v>
                </c:pt>
                <c:pt idx="194" formatCode="0.0">
                  <c:v>72.285714285714292</c:v>
                </c:pt>
                <c:pt idx="195" formatCode="0.0">
                  <c:v>70.428571428571431</c:v>
                </c:pt>
                <c:pt idx="196" formatCode="0.0">
                  <c:v>68.142857142857139</c:v>
                </c:pt>
                <c:pt idx="197" formatCode="0.0">
                  <c:v>71.571428571428569</c:v>
                </c:pt>
                <c:pt idx="198" formatCode="0.0">
                  <c:v>73</c:v>
                </c:pt>
                <c:pt idx="199" formatCode="0.0">
                  <c:v>65</c:v>
                </c:pt>
                <c:pt idx="200" formatCode="0.0">
                  <c:v>62.285714285714285</c:v>
                </c:pt>
                <c:pt idx="201" formatCode="0.0">
                  <c:v>63.571428571428569</c:v>
                </c:pt>
                <c:pt idx="202" formatCode="0.0">
                  <c:v>84.857142857142861</c:v>
                </c:pt>
                <c:pt idx="203" formatCode="0.0">
                  <c:v>78.428571428571431</c:v>
                </c:pt>
                <c:pt idx="204" formatCode="0.0">
                  <c:v>75.428571428571431</c:v>
                </c:pt>
                <c:pt idx="205" formatCode="0.0">
                  <c:v>83.285714285714292</c:v>
                </c:pt>
                <c:pt idx="206" formatCode="0.0">
                  <c:v>85.285714285714292</c:v>
                </c:pt>
                <c:pt idx="207" formatCode="0.0">
                  <c:v>80.285714285714292</c:v>
                </c:pt>
                <c:pt idx="208" formatCode="0.0">
                  <c:v>82.571428571428569</c:v>
                </c:pt>
                <c:pt idx="209" formatCode="0.0">
                  <c:v>61.428571428571431</c:v>
                </c:pt>
                <c:pt idx="210" formatCode="0.0">
                  <c:v>62.285714285714285</c:v>
                </c:pt>
                <c:pt idx="211" formatCode="0.0">
                  <c:v>73.428571428571431</c:v>
                </c:pt>
                <c:pt idx="212" formatCode="0.0">
                  <c:v>77.428571428571431</c:v>
                </c:pt>
                <c:pt idx="213" formatCode="0.0">
                  <c:v>91.142857142857139</c:v>
                </c:pt>
                <c:pt idx="214" formatCode="0.0">
                  <c:v>105</c:v>
                </c:pt>
                <c:pt idx="215" formatCode="0.0">
                  <c:v>114.85714285714286</c:v>
                </c:pt>
                <c:pt idx="216" formatCode="0.0">
                  <c:v>121</c:v>
                </c:pt>
                <c:pt idx="217" formatCode="0.0">
                  <c:v>132.14285714285714</c:v>
                </c:pt>
                <c:pt idx="218" formatCode="0.0">
                  <c:v>129</c:v>
                </c:pt>
                <c:pt idx="219" formatCode="0.0">
                  <c:v>128.71428571428572</c:v>
                </c:pt>
                <c:pt idx="220" formatCode="0.0">
                  <c:v>117.57142857142857</c:v>
                </c:pt>
                <c:pt idx="221" formatCode="0.0">
                  <c:v>105</c:v>
                </c:pt>
                <c:pt idx="222" formatCode="0.0">
                  <c:v>98.714285714285708</c:v>
                </c:pt>
                <c:pt idx="223" formatCode="0.0">
                  <c:v>89.857142857142861</c:v>
                </c:pt>
                <c:pt idx="224" formatCode="0.0">
                  <c:v>89.714285714285708</c:v>
                </c:pt>
                <c:pt idx="225" formatCode="0.0">
                  <c:v>84.285714285714292</c:v>
                </c:pt>
                <c:pt idx="226" formatCode="0.0">
                  <c:v>76.285714285714292</c:v>
                </c:pt>
                <c:pt idx="227" formatCode="0.0">
                  <c:v>74.428571428571431</c:v>
                </c:pt>
                <c:pt idx="228" formatCode="0.0">
                  <c:v>76.571428571428569</c:v>
                </c:pt>
                <c:pt idx="229" formatCode="0.0">
                  <c:v>71</c:v>
                </c:pt>
                <c:pt idx="230" formatCode="0.0">
                  <c:v>73.714285714285708</c:v>
                </c:pt>
                <c:pt idx="231" formatCode="0.0">
                  <c:v>56.714285714285715</c:v>
                </c:pt>
                <c:pt idx="232" formatCode="0.0">
                  <c:v>52.857142857142854</c:v>
                </c:pt>
                <c:pt idx="233" formatCode="0.0">
                  <c:v>45.857142857142854</c:v>
                </c:pt>
                <c:pt idx="234" formatCode="0.0">
                  <c:v>48.428571428571431</c:v>
                </c:pt>
                <c:pt idx="235" formatCode="0.0">
                  <c:v>47.428571428571431</c:v>
                </c:pt>
                <c:pt idx="236" formatCode="0.0">
                  <c:v>63.285714285714285</c:v>
                </c:pt>
                <c:pt idx="237" formatCode="0.0">
                  <c:v>65.285714285714292</c:v>
                </c:pt>
                <c:pt idx="238" formatCode="0.0">
                  <c:v>69.428571428571431</c:v>
                </c:pt>
                <c:pt idx="239" formatCode="0.0">
                  <c:v>67.714285714285708</c:v>
                </c:pt>
                <c:pt idx="240" formatCode="0.0">
                  <c:v>73.285714285714292</c:v>
                </c:pt>
                <c:pt idx="241" formatCode="0.0">
                  <c:v>74.142857142857139</c:v>
                </c:pt>
                <c:pt idx="242" formatCode="0.0">
                  <c:v>73.285714285714292</c:v>
                </c:pt>
                <c:pt idx="243" formatCode="0.0">
                  <c:v>56.857142857142854</c:v>
                </c:pt>
                <c:pt idx="244" formatCode="0.0">
                  <c:v>54.285714285714285</c:v>
                </c:pt>
                <c:pt idx="245" formatCode="0.0">
                  <c:v>58.857142857142854</c:v>
                </c:pt>
                <c:pt idx="246" formatCode="0.0">
                  <c:v>60.857142857142854</c:v>
                </c:pt>
                <c:pt idx="247" formatCode="0.0">
                  <c:v>57</c:v>
                </c:pt>
                <c:pt idx="248" formatCode="0.0">
                  <c:v>57.714285714285715</c:v>
                </c:pt>
                <c:pt idx="249" formatCode="0.0">
                  <c:v>59.571428571428569</c:v>
                </c:pt>
                <c:pt idx="250" formatCode="0.0">
                  <c:v>61.714285714285715</c:v>
                </c:pt>
                <c:pt idx="251" formatCode="0.0">
                  <c:v>67</c:v>
                </c:pt>
                <c:pt idx="252" formatCode="0.0">
                  <c:v>68.857142857142861</c:v>
                </c:pt>
                <c:pt idx="253" formatCode="0.0">
                  <c:v>79.285714285714292</c:v>
                </c:pt>
                <c:pt idx="254" formatCode="0.0">
                  <c:v>85</c:v>
                </c:pt>
                <c:pt idx="255" formatCode="0.0">
                  <c:v>86.571428571428569</c:v>
                </c:pt>
                <c:pt idx="256" formatCode="0.0">
                  <c:v>91.285714285714292</c:v>
                </c:pt>
                <c:pt idx="257" formatCode="0.0">
                  <c:v>94.571428571428569</c:v>
                </c:pt>
                <c:pt idx="258" formatCode="0.0">
                  <c:v>93.428571428571431</c:v>
                </c:pt>
                <c:pt idx="259" formatCode="0.0">
                  <c:v>92.857142857142861</c:v>
                </c:pt>
                <c:pt idx="260" formatCode="0.0">
                  <c:v>90.714285714285708</c:v>
                </c:pt>
                <c:pt idx="261" formatCode="0.0">
                  <c:v>88.285714285714292</c:v>
                </c:pt>
                <c:pt idx="262" formatCode="0.0">
                  <c:v>88.428571428571431</c:v>
                </c:pt>
                <c:pt idx="263" formatCode="0.0">
                  <c:v>84.857142857142861</c:v>
                </c:pt>
                <c:pt idx="264" formatCode="0.0">
                  <c:v>82</c:v>
                </c:pt>
                <c:pt idx="265" formatCode="0.0">
                  <c:v>81</c:v>
                </c:pt>
                <c:pt idx="266" formatCode="0.0">
                  <c:v>80.142857142857139</c:v>
                </c:pt>
                <c:pt idx="267" formatCode="0.0">
                  <c:v>72.571428571428569</c:v>
                </c:pt>
                <c:pt idx="268" formatCode="0.0">
                  <c:v>73.428571428571431</c:v>
                </c:pt>
                <c:pt idx="269" formatCode="0.0">
                  <c:v>83.571428571428569</c:v>
                </c:pt>
                <c:pt idx="270" formatCode="0.0">
                  <c:v>89.714285714285708</c:v>
                </c:pt>
                <c:pt idx="271" formatCode="0.0">
                  <c:v>104.14285714285714</c:v>
                </c:pt>
                <c:pt idx="272" formatCode="0.0">
                  <c:v>102</c:v>
                </c:pt>
                <c:pt idx="273" formatCode="0.0">
                  <c:v>112.57142857142857</c:v>
                </c:pt>
                <c:pt idx="274" formatCode="0.0">
                  <c:v>123.57142857142857</c:v>
                </c:pt>
                <c:pt idx="275" formatCode="0.0">
                  <c:v>134.85714285714286</c:v>
                </c:pt>
                <c:pt idx="276" formatCode="0.0">
                  <c:v>141.28571428571428</c:v>
                </c:pt>
                <c:pt idx="277" formatCode="0.0">
                  <c:v>148.42857142857142</c:v>
                </c:pt>
                <c:pt idx="278" formatCode="0.0">
                  <c:v>152.85714285714286</c:v>
                </c:pt>
                <c:pt idx="279" formatCode="0.0">
                  <c:v>171.71428571428572</c:v>
                </c:pt>
                <c:pt idx="280" formatCode="0.0">
                  <c:v>175.57142857142858</c:v>
                </c:pt>
                <c:pt idx="281" formatCode="0.0">
                  <c:v>179</c:v>
                </c:pt>
                <c:pt idx="282" formatCode="0.0">
                  <c:v>180.57142857142858</c:v>
                </c:pt>
                <c:pt idx="283" formatCode="0.0">
                  <c:v>190.42857142857142</c:v>
                </c:pt>
                <c:pt idx="284" formatCode="0.0">
                  <c:v>204.71428571428572</c:v>
                </c:pt>
                <c:pt idx="285" formatCode="0.0">
                  <c:v>202.14285714285714</c:v>
                </c:pt>
                <c:pt idx="286" formatCode="0.0">
                  <c:v>208</c:v>
                </c:pt>
                <c:pt idx="287" formatCode="0.0">
                  <c:v>226.42857142857142</c:v>
                </c:pt>
                <c:pt idx="288" formatCode="0.0">
                  <c:v>261.42857142857144</c:v>
                </c:pt>
                <c:pt idx="289" formatCode="0.0">
                  <c:v>281.71428571428572</c:v>
                </c:pt>
                <c:pt idx="290" formatCode="0.0">
                  <c:v>284.42857142857144</c:v>
                </c:pt>
                <c:pt idx="291" formatCode="0.0">
                  <c:v>283.14285714285717</c:v>
                </c:pt>
                <c:pt idx="292" formatCode="0.0">
                  <c:v>292</c:v>
                </c:pt>
                <c:pt idx="293" formatCode="0.0">
                  <c:v>309.14285714285717</c:v>
                </c:pt>
                <c:pt idx="294" formatCode="0.0">
                  <c:v>331.71428571428572</c:v>
                </c:pt>
                <c:pt idx="295" formatCode="0.0">
                  <c:v>339.42857142857144</c:v>
                </c:pt>
                <c:pt idx="296" formatCode="0.0">
                  <c:v>355.14285714285717</c:v>
                </c:pt>
                <c:pt idx="297" formatCode="0.0">
                  <c:v>373</c:v>
                </c:pt>
                <c:pt idx="298" formatCode="0.0">
                  <c:v>379.14285714285717</c:v>
                </c:pt>
                <c:pt idx="299" formatCode="0.0">
                  <c:v>406</c:v>
                </c:pt>
                <c:pt idx="300" formatCode="0.0">
                  <c:v>420</c:v>
                </c:pt>
                <c:pt idx="301" formatCode="0.0">
                  <c:v>422.28571428571428</c:v>
                </c:pt>
                <c:pt idx="302" formatCode="0.0">
                  <c:v>476.42857142857144</c:v>
                </c:pt>
                <c:pt idx="303" formatCode="0.0">
                  <c:v>477.14285714285717</c:v>
                </c:pt>
                <c:pt idx="304" formatCode="0.0">
                  <c:v>505.42857142857144</c:v>
                </c:pt>
                <c:pt idx="305" formatCode="0.0">
                  <c:v>521.28571428571433</c:v>
                </c:pt>
                <c:pt idx="306" formatCode="0.0">
                  <c:v>512.28571428571433</c:v>
                </c:pt>
                <c:pt idx="307" formatCode="0.0">
                  <c:v>509.71428571428572</c:v>
                </c:pt>
                <c:pt idx="308" formatCode="0.0">
                  <c:v>544.28571428571433</c:v>
                </c:pt>
                <c:pt idx="309" formatCode="0.0">
                  <c:v>538.85714285714289</c:v>
                </c:pt>
                <c:pt idx="310" formatCode="0.0">
                  <c:v>577.57142857142856</c:v>
                </c:pt>
                <c:pt idx="311" formatCode="0.0">
                  <c:v>577.42857142857144</c:v>
                </c:pt>
                <c:pt idx="312" formatCode="0.0">
                  <c:v>575.28571428571433</c:v>
                </c:pt>
                <c:pt idx="313" formatCode="0.0">
                  <c:v>563.14285714285711</c:v>
                </c:pt>
                <c:pt idx="314" formatCode="0.0">
                  <c:v>552.85714285714289</c:v>
                </c:pt>
                <c:pt idx="315" formatCode="0.0">
                  <c:v>564.85714285714289</c:v>
                </c:pt>
                <c:pt idx="316" formatCode="0.0">
                  <c:v>530.57142857142856</c:v>
                </c:pt>
                <c:pt idx="317" formatCode="0.0">
                  <c:v>521.28571428571433</c:v>
                </c:pt>
                <c:pt idx="318" formatCode="0.0">
                  <c:v>515.57142857142856</c:v>
                </c:pt>
                <c:pt idx="319" formatCode="0.0">
                  <c:v>531.85714285714289</c:v>
                </c:pt>
                <c:pt idx="320" formatCode="0.0">
                  <c:v>538.42857142857144</c:v>
                </c:pt>
                <c:pt idx="321" formatCode="0.0">
                  <c:v>524</c:v>
                </c:pt>
                <c:pt idx="322" formatCode="0.0">
                  <c:v>501.28571428571428</c:v>
                </c:pt>
                <c:pt idx="323" formatCode="0.0">
                  <c:v>528</c:v>
                </c:pt>
                <c:pt idx="324" formatCode="0.0">
                  <c:v>514.85714285714289</c:v>
                </c:pt>
                <c:pt idx="325" formatCode="0.0">
                  <c:v>508.14285714285717</c:v>
                </c:pt>
                <c:pt idx="326" formatCode="0.0">
                  <c:v>482.42857142857144</c:v>
                </c:pt>
                <c:pt idx="327" formatCode="0.0">
                  <c:v>470</c:v>
                </c:pt>
                <c:pt idx="328" formatCode="0.0">
                  <c:v>468.85714285714283</c:v>
                </c:pt>
                <c:pt idx="329" formatCode="0.0">
                  <c:v>449.85714285714283</c:v>
                </c:pt>
                <c:pt idx="330" formatCode="0.0">
                  <c:v>399.14285714285717</c:v>
                </c:pt>
                <c:pt idx="331" formatCode="0.0">
                  <c:v>357.14285714285717</c:v>
                </c:pt>
                <c:pt idx="332" formatCode="0.0">
                  <c:v>324.14285714285717</c:v>
                </c:pt>
                <c:pt idx="333" formatCode="0.0">
                  <c:v>318.42857142857144</c:v>
                </c:pt>
                <c:pt idx="334" formatCode="0.0">
                  <c:v>303.71428571428572</c:v>
                </c:pt>
                <c:pt idx="335" formatCode="0.0">
                  <c:v>296.28571428571428</c:v>
                </c:pt>
                <c:pt idx="336" formatCode="0.0">
                  <c:v>274.71428571428572</c:v>
                </c:pt>
                <c:pt idx="337" formatCode="0.0">
                  <c:v>257.28571428571428</c:v>
                </c:pt>
                <c:pt idx="338" formatCode="0.0">
                  <c:v>253.85714285714286</c:v>
                </c:pt>
                <c:pt idx="339" formatCode="0.0">
                  <c:v>252.57142857142858</c:v>
                </c:pt>
                <c:pt idx="340" formatCode="0.0">
                  <c:v>234.42857142857142</c:v>
                </c:pt>
                <c:pt idx="341" formatCode="0.0">
                  <c:v>229.85714285714286</c:v>
                </c:pt>
                <c:pt idx="342" formatCode="0.0">
                  <c:v>231.57142857142858</c:v>
                </c:pt>
                <c:pt idx="343" formatCode="0.0">
                  <c:v>206.28571428571428</c:v>
                </c:pt>
                <c:pt idx="344" formatCode="0.0">
                  <c:v>190.42857142857142</c:v>
                </c:pt>
                <c:pt idx="345" formatCode="0.0">
                  <c:v>189.42857142857142</c:v>
                </c:pt>
                <c:pt idx="346" formatCode="0.0">
                  <c:v>169.85714285714286</c:v>
                </c:pt>
                <c:pt idx="347" formatCode="0.0">
                  <c:v>159.85714285714286</c:v>
                </c:pt>
                <c:pt idx="348" formatCode="0.0">
                  <c:v>164.85714285714286</c:v>
                </c:pt>
                <c:pt idx="349" formatCode="0.0">
                  <c:v>150.85714285714286</c:v>
                </c:pt>
                <c:pt idx="350" formatCode="0.0">
                  <c:v>157.14285714285714</c:v>
                </c:pt>
                <c:pt idx="351" formatCode="0.0">
                  <c:v>149.28571428571428</c:v>
                </c:pt>
                <c:pt idx="352" formatCode="0.0">
                  <c:v>137</c:v>
                </c:pt>
                <c:pt idx="353" formatCode="0.0">
                  <c:v>132.14285714285714</c:v>
                </c:pt>
                <c:pt idx="354" formatCode="0.0">
                  <c:v>143</c:v>
                </c:pt>
                <c:pt idx="355" formatCode="0.0">
                  <c:v>134.28571428571428</c:v>
                </c:pt>
                <c:pt idx="356" formatCode="0.0">
                  <c:v>132.42857142857142</c:v>
                </c:pt>
                <c:pt idx="357" formatCode="0.0">
                  <c:v>122.57142857142857</c:v>
                </c:pt>
                <c:pt idx="358" formatCode="0.0">
                  <c:v>120.42857142857143</c:v>
                </c:pt>
                <c:pt idx="359" formatCode="0.0">
                  <c:v>113.57142857142857</c:v>
                </c:pt>
                <c:pt idx="360" formatCode="0.0">
                  <c:v>111.71428571428571</c:v>
                </c:pt>
                <c:pt idx="361" formatCode="0.0">
                  <c:v>100.85714285714286</c:v>
                </c:pt>
                <c:pt idx="362" formatCode="0.0">
                  <c:v>97.857142857142861</c:v>
                </c:pt>
                <c:pt idx="363" formatCode="0.0">
                  <c:v>103.71428571428571</c:v>
                </c:pt>
                <c:pt idx="364" formatCode="0.0">
                  <c:v>90.714285714285708</c:v>
                </c:pt>
                <c:pt idx="365" formatCode="0.0">
                  <c:v>92.714285714285708</c:v>
                </c:pt>
                <c:pt idx="366" formatCode="0.0">
                  <c:v>92.571428571428569</c:v>
                </c:pt>
                <c:pt idx="367" formatCode="0.0">
                  <c:v>87.571428571428569</c:v>
                </c:pt>
                <c:pt idx="368" formatCode="0.0">
                  <c:v>87.714285714285708</c:v>
                </c:pt>
                <c:pt idx="369" formatCode="0.0">
                  <c:v>92.571428571428569</c:v>
                </c:pt>
                <c:pt idx="370" formatCode="0.0">
                  <c:v>88.285714285714292</c:v>
                </c:pt>
                <c:pt idx="371" formatCode="0.0">
                  <c:v>93.428571428571431</c:v>
                </c:pt>
                <c:pt idx="372" formatCode="0.0">
                  <c:v>88.428571428571431</c:v>
                </c:pt>
                <c:pt idx="373" formatCode="0.0">
                  <c:v>87.714285714285708</c:v>
                </c:pt>
                <c:pt idx="374" formatCode="0.0">
                  <c:v>122.28571428571429</c:v>
                </c:pt>
                <c:pt idx="375" formatCode="0.0">
                  <c:v>117.28571428571429</c:v>
                </c:pt>
                <c:pt idx="376" formatCode="0.0">
                  <c:v>112.14285714285714</c:v>
                </c:pt>
                <c:pt idx="377" formatCode="0.0">
                  <c:v>110.71428571428571</c:v>
                </c:pt>
                <c:pt idx="378" formatCode="0.0">
                  <c:v>98.714285714285708</c:v>
                </c:pt>
                <c:pt idx="379" formatCode="0.0">
                  <c:v>105.42857142857143</c:v>
                </c:pt>
                <c:pt idx="380" formatCode="0.0">
                  <c:v>115.85714285714286</c:v>
                </c:pt>
                <c:pt idx="381" formatCode="0.0">
                  <c:v>81</c:v>
                </c:pt>
                <c:pt idx="382" formatCode="0.0">
                  <c:v>80.857142857142861</c:v>
                </c:pt>
                <c:pt idx="383" formatCode="0.0">
                  <c:v>78.857142857142861</c:v>
                </c:pt>
                <c:pt idx="384" formatCode="0.0">
                  <c:v>73.428571428571431</c:v>
                </c:pt>
                <c:pt idx="385" formatCode="0.0">
                  <c:v>76.714285714285708</c:v>
                </c:pt>
                <c:pt idx="386" formatCode="0.0">
                  <c:v>67.714285714285708</c:v>
                </c:pt>
                <c:pt idx="387" formatCode="0.0">
                  <c:v>51.714285714285715</c:v>
                </c:pt>
                <c:pt idx="388" formatCode="0.0">
                  <c:v>49.142857142857146</c:v>
                </c:pt>
                <c:pt idx="389" formatCode="0.0">
                  <c:v>43.714285714285715</c:v>
                </c:pt>
                <c:pt idx="390" formatCode="0.0">
                  <c:v>46.285714285714285</c:v>
                </c:pt>
                <c:pt idx="391" formatCode="0.0">
                  <c:v>40.714285714285715</c:v>
                </c:pt>
                <c:pt idx="392" formatCode="0.0">
                  <c:v>34.857142857142854</c:v>
                </c:pt>
                <c:pt idx="393" formatCode="0.0">
                  <c:v>37.857142857142854</c:v>
                </c:pt>
                <c:pt idx="394" formatCode="0.0">
                  <c:v>39.428571428571431</c:v>
                </c:pt>
                <c:pt idx="395" formatCode="0.0">
                  <c:v>40</c:v>
                </c:pt>
                <c:pt idx="396" formatCode="0.0">
                  <c:v>43.142857142857146</c:v>
                </c:pt>
                <c:pt idx="397" formatCode="0.0">
                  <c:v>47.857142857142854</c:v>
                </c:pt>
                <c:pt idx="398" formatCode="0.0">
                  <c:v>51.571428571428569</c:v>
                </c:pt>
                <c:pt idx="399" formatCode="0.0">
                  <c:v>55.857142857142854</c:v>
                </c:pt>
                <c:pt idx="400" formatCode="0.0">
                  <c:v>55.285714285714285</c:v>
                </c:pt>
                <c:pt idx="401" formatCode="0.0">
                  <c:v>56.857142857142854</c:v>
                </c:pt>
                <c:pt idx="402" formatCode="0.0">
                  <c:v>62.428571428571431</c:v>
                </c:pt>
                <c:pt idx="403" formatCode="0.0">
                  <c:v>65</c:v>
                </c:pt>
                <c:pt idx="404" formatCode="0.0">
                  <c:v>59.142857142857146</c:v>
                </c:pt>
                <c:pt idx="405" formatCode="0.0">
                  <c:v>57.285714285714285</c:v>
                </c:pt>
                <c:pt idx="406" formatCode="0.0">
                  <c:v>66.285714285714292</c:v>
                </c:pt>
                <c:pt idx="407" formatCode="0.0">
                  <c:v>63.142857142857146</c:v>
                </c:pt>
                <c:pt idx="408" formatCode="0.0">
                  <c:v>60.571428571428569</c:v>
                </c:pt>
                <c:pt idx="409" formatCode="0.0">
                  <c:v>57.571428571428569</c:v>
                </c:pt>
                <c:pt idx="410" formatCode="0.0">
                  <c:v>59.142857142857146</c:v>
                </c:pt>
                <c:pt idx="411" formatCode="0.0">
                  <c:v>58.857142857142854</c:v>
                </c:pt>
                <c:pt idx="412" formatCode="0.0">
                  <c:v>61.285714285714285</c:v>
                </c:pt>
                <c:pt idx="413" formatCode="0.0">
                  <c:v>50</c:v>
                </c:pt>
                <c:pt idx="414" formatCode="0.0">
                  <c:v>49.285714285714285</c:v>
                </c:pt>
                <c:pt idx="415" formatCode="0.0">
                  <c:v>48</c:v>
                </c:pt>
                <c:pt idx="416" formatCode="0.0">
                  <c:v>40.571428571428569</c:v>
                </c:pt>
                <c:pt idx="417" formatCode="0.0">
                  <c:v>40.142857142857146</c:v>
                </c:pt>
                <c:pt idx="418" formatCode="0.0">
                  <c:v>38.428571428571431</c:v>
                </c:pt>
                <c:pt idx="419" formatCode="0.0">
                  <c:v>38</c:v>
                </c:pt>
                <c:pt idx="420" formatCode="0.0">
                  <c:v>39.142857142857146</c:v>
                </c:pt>
                <c:pt idx="421" formatCode="0.0">
                  <c:v>38.857142857142854</c:v>
                </c:pt>
                <c:pt idx="422" formatCode="0.0">
                  <c:v>41.285714285714285</c:v>
                </c:pt>
                <c:pt idx="423" formatCode="0.0">
                  <c:v>48.142857142857146</c:v>
                </c:pt>
                <c:pt idx="424" formatCode="0.0">
                  <c:v>45.428571428571431</c:v>
                </c:pt>
                <c:pt idx="425" formatCode="0.0">
                  <c:v>45.428571428571431</c:v>
                </c:pt>
                <c:pt idx="426" formatCode="0.0">
                  <c:v>53.285714285714285</c:v>
                </c:pt>
                <c:pt idx="427" formatCode="0.0">
                  <c:v>55</c:v>
                </c:pt>
                <c:pt idx="428" formatCode="0.0">
                  <c:v>58.714285714285715</c:v>
                </c:pt>
                <c:pt idx="429" formatCode="0.0">
                  <c:v>56</c:v>
                </c:pt>
                <c:pt idx="430" formatCode="0.0">
                  <c:v>62.428571428571431</c:v>
                </c:pt>
                <c:pt idx="431" formatCode="0.0">
                  <c:v>65.571428571428569</c:v>
                </c:pt>
                <c:pt idx="432" formatCode="0.0">
                  <c:v>67.857142857142861</c:v>
                </c:pt>
                <c:pt idx="433" formatCode="0.0">
                  <c:v>62.142857142857146</c:v>
                </c:pt>
                <c:pt idx="434" formatCode="0.0">
                  <c:v>63.428571428571431</c:v>
                </c:pt>
                <c:pt idx="435" formatCode="0.0">
                  <c:v>77</c:v>
                </c:pt>
                <c:pt idx="436" formatCode="0.0">
                  <c:v>79.428571428571431</c:v>
                </c:pt>
                <c:pt idx="437" formatCode="0.0">
                  <c:v>85</c:v>
                </c:pt>
                <c:pt idx="438" formatCode="0.0">
                  <c:v>84.142857142857139</c:v>
                </c:pt>
                <c:pt idx="439" formatCode="0.0">
                  <c:v>84.571428571428569</c:v>
                </c:pt>
                <c:pt idx="440" formatCode="0.0">
                  <c:v>87.714285714285708</c:v>
                </c:pt>
                <c:pt idx="441" formatCode="0.0">
                  <c:v>90.857142857142861</c:v>
                </c:pt>
                <c:pt idx="442" formatCode="0.0">
                  <c:v>81.428571428571431</c:v>
                </c:pt>
                <c:pt idx="443" formatCode="0.0">
                  <c:v>86</c:v>
                </c:pt>
                <c:pt idx="444" formatCode="0.0">
                  <c:v>82</c:v>
                </c:pt>
                <c:pt idx="445" formatCode="0.0">
                  <c:v>84.428571428571431</c:v>
                </c:pt>
                <c:pt idx="446" formatCode="0.0">
                  <c:v>91</c:v>
                </c:pt>
                <c:pt idx="447" formatCode="0.0">
                  <c:v>90.285714285714292</c:v>
                </c:pt>
                <c:pt idx="448" formatCode="0.0">
                  <c:v>89.285714285714292</c:v>
                </c:pt>
                <c:pt idx="449" formatCode="0.0">
                  <c:v>90.571428571428569</c:v>
                </c:pt>
                <c:pt idx="450" formatCode="0.0">
                  <c:v>85</c:v>
                </c:pt>
                <c:pt idx="451" formatCode="0.0">
                  <c:v>77</c:v>
                </c:pt>
                <c:pt idx="452" formatCode="0.0">
                  <c:v>80.857142857142861</c:v>
                </c:pt>
                <c:pt idx="453" formatCode="0.0">
                  <c:v>76.428571428571431</c:v>
                </c:pt>
                <c:pt idx="454" formatCode="0.0">
                  <c:v>79.571428571428569</c:v>
                </c:pt>
                <c:pt idx="455" formatCode="0.0">
                  <c:v>83.142857142857139</c:v>
                </c:pt>
                <c:pt idx="456" formatCode="0.0">
                  <c:v>85.571428571428569</c:v>
                </c:pt>
                <c:pt idx="457" formatCode="0.0">
                  <c:v>103.375</c:v>
                </c:pt>
                <c:pt idx="458" formatCode="0.0">
                  <c:v>109.25</c:v>
                </c:pt>
                <c:pt idx="459" formatCode="0.0">
                  <c:v>104.5</c:v>
                </c:pt>
                <c:pt idx="460" formatCode="0.0">
                  <c:v>113.125</c:v>
                </c:pt>
                <c:pt idx="461" formatCode="0.0">
                  <c:v>128</c:v>
                </c:pt>
                <c:pt idx="462" formatCode="0.0">
                  <c:v>130</c:v>
                </c:pt>
                <c:pt idx="463" formatCode="0.0">
                  <c:v>126.625</c:v>
                </c:pt>
                <c:pt idx="464" formatCode="0.0">
                  <c:v>128.875</c:v>
                </c:pt>
                <c:pt idx="465" formatCode="0.0">
                  <c:v>124.75</c:v>
                </c:pt>
                <c:pt idx="466" formatCode="0.0">
                  <c:v>124.5</c:v>
                </c:pt>
                <c:pt idx="467" formatCode="0.0">
                  <c:v>128.75</c:v>
                </c:pt>
                <c:pt idx="468" formatCode="0.0">
                  <c:v>151.625</c:v>
                </c:pt>
                <c:pt idx="469" formatCode="0.0">
                  <c:v>146.375</c:v>
                </c:pt>
                <c:pt idx="470" formatCode="0.0">
                  <c:v>147.875</c:v>
                </c:pt>
                <c:pt idx="471" formatCode="0.0">
                  <c:v>162.25</c:v>
                </c:pt>
                <c:pt idx="472" formatCode="0.0">
                  <c:v>167.125</c:v>
                </c:pt>
                <c:pt idx="473" formatCode="0.0">
                  <c:v>163.75</c:v>
                </c:pt>
                <c:pt idx="474" formatCode="0.0">
                  <c:v>167</c:v>
                </c:pt>
                <c:pt idx="475" formatCode="0.0">
                  <c:v>182.375</c:v>
                </c:pt>
                <c:pt idx="476" formatCode="0.0">
                  <c:v>194.375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58-4815-94D1-CB320A5674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2323176"/>
        <c:axId val="468410536"/>
      </c:lineChart>
      <c:dateAx>
        <c:axId val="800104184"/>
        <c:scaling>
          <c:orientation val="minMax"/>
          <c:max val="44392"/>
          <c:min val="43895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0098608"/>
        <c:crosses val="autoZero"/>
        <c:auto val="1"/>
        <c:lblOffset val="100"/>
        <c:baseTimeUnit val="days"/>
      </c:dateAx>
      <c:valAx>
        <c:axId val="8000986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0104184"/>
        <c:crosses val="autoZero"/>
        <c:crossBetween val="between"/>
        <c:majorUnit val="2000"/>
      </c:valAx>
      <c:valAx>
        <c:axId val="468410536"/>
        <c:scaling>
          <c:orientation val="minMax"/>
          <c:max val="3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600" b="1" i="0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7-day moving  average of daily admissions and deaths</a:t>
                </a:r>
                <a:endParaRPr lang="en-ZA" sz="9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72323176"/>
        <c:crosses val="max"/>
        <c:crossBetween val="between"/>
      </c:valAx>
      <c:dateAx>
        <c:axId val="872323176"/>
        <c:scaling>
          <c:orientation val="minMax"/>
        </c:scaling>
        <c:delete val="1"/>
        <c:axPos val="b"/>
        <c:numFmt formatCode="d\-mmm" sourceLinked="1"/>
        <c:majorTickMark val="out"/>
        <c:minorTickMark val="none"/>
        <c:tickLblPos val="nextTo"/>
        <c:crossAx val="468410536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4297895510333247"/>
          <c:y val="0.12083848075512815"/>
          <c:w val="0.17996158465197101"/>
          <c:h val="0.18226214581797348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n>
            <a:noFill/>
          </a:ln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7861773591085"/>
          <c:y val="8.0221558512082541E-2"/>
          <c:w val="0.75958879776897981"/>
          <c:h val="0.79639689866352914"/>
        </c:manualLayout>
      </c:layout>
      <c:lineChart>
        <c:grouping val="standard"/>
        <c:varyColors val="0"/>
        <c:ser>
          <c:idx val="1"/>
          <c:order val="0"/>
          <c:tx>
            <c:v>South Africa - first wave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'Provincial COVID-19 data_18 May'!$DF$5:$DF$211</c:f>
              <c:numCache>
                <c:formatCode>General</c:formatCode>
                <c:ptCount val="20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</c:numCache>
            </c:numRef>
          </c:cat>
          <c:val>
            <c:numRef>
              <c:f>'Provincial COVID-19 data_18 May'!$DA$5:$DA$211</c:f>
              <c:numCache>
                <c:formatCode>General</c:formatCode>
                <c:ptCount val="207"/>
                <c:pt idx="3" formatCode="0.0">
                  <c:v>5.7817393399180921E-3</c:v>
                </c:pt>
                <c:pt idx="4" formatCode="0.0">
                  <c:v>8.9135148157070583E-3</c:v>
                </c:pt>
                <c:pt idx="5" formatCode="0.0">
                  <c:v>1.1804384485666106E-2</c:v>
                </c:pt>
                <c:pt idx="6" formatCode="0.0">
                  <c:v>1.421344254396531E-2</c:v>
                </c:pt>
                <c:pt idx="7" formatCode="0.0">
                  <c:v>1.8790652854733803E-2</c:v>
                </c:pt>
                <c:pt idx="8" formatCode="0.0">
                  <c:v>2.4813298000481813E-2</c:v>
                </c:pt>
                <c:pt idx="9" formatCode="0.0">
                  <c:v>3.2281377981209343E-2</c:v>
                </c:pt>
                <c:pt idx="10" formatCode="0.0">
                  <c:v>4.2881233437725853E-2</c:v>
                </c:pt>
                <c:pt idx="11" formatCode="0.0">
                  <c:v>4.8662972777643934E-2</c:v>
                </c:pt>
                <c:pt idx="12" formatCode="0.0">
                  <c:v>5.3721994700072266E-2</c:v>
                </c:pt>
                <c:pt idx="13" formatCode="0.0">
                  <c:v>8.1907973982172963E-2</c:v>
                </c:pt>
                <c:pt idx="14" formatCode="0.0">
                  <c:v>0.1129848229342327</c:v>
                </c:pt>
                <c:pt idx="15" formatCode="0.0">
                  <c:v>0.14285714285714285</c:v>
                </c:pt>
                <c:pt idx="16" formatCode="0.0">
                  <c:v>0.18718381112984825</c:v>
                </c:pt>
                <c:pt idx="17" formatCode="0.0">
                  <c:v>0.23319682004336303</c:v>
                </c:pt>
                <c:pt idx="18" formatCode="0.0">
                  <c:v>0.22813779812093471</c:v>
                </c:pt>
                <c:pt idx="19" formatCode="0.0">
                  <c:v>0.24235124066489999</c:v>
                </c:pt>
                <c:pt idx="20" formatCode="0.0">
                  <c:v>0.2225969645868465</c:v>
                </c:pt>
                <c:pt idx="21" formatCode="0.0">
                  <c:v>0.19248373885810646</c:v>
                </c:pt>
                <c:pt idx="22" formatCode="0.0">
                  <c:v>0.16164779571187668</c:v>
                </c:pt>
                <c:pt idx="23" formatCode="0.0">
                  <c:v>0.12888460611900746</c:v>
                </c:pt>
                <c:pt idx="24" formatCode="0.0">
                  <c:v>8.0703444953023354E-2</c:v>
                </c:pt>
                <c:pt idx="25" formatCode="0.0">
                  <c:v>9.5880510720308343E-2</c:v>
                </c:pt>
                <c:pt idx="26" formatCode="0.0">
                  <c:v>9.0339677186220185E-2</c:v>
                </c:pt>
                <c:pt idx="27" formatCode="0.0">
                  <c:v>8.6726090098771386E-2</c:v>
                </c:pt>
                <c:pt idx="28" formatCode="0.0">
                  <c:v>9.5398699108648524E-2</c:v>
                </c:pt>
                <c:pt idx="29" formatCode="0.0">
                  <c:v>0.11202119971091304</c:v>
                </c:pt>
                <c:pt idx="30" formatCode="0.0">
                  <c:v>0.11370754035172248</c:v>
                </c:pt>
                <c:pt idx="31" formatCode="0.0">
                  <c:v>0.1199710913033004</c:v>
                </c:pt>
                <c:pt idx="32" formatCode="0.0">
                  <c:v>0.10672127198265478</c:v>
                </c:pt>
                <c:pt idx="33" formatCode="0.0">
                  <c:v>0.12478920741989882</c:v>
                </c:pt>
                <c:pt idx="34" formatCode="0.0">
                  <c:v>0.14117080221633341</c:v>
                </c:pt>
                <c:pt idx="35" formatCode="0.0">
                  <c:v>0.16044326668272707</c:v>
                </c:pt>
                <c:pt idx="36" formatCode="0.0">
                  <c:v>0.15923873765357746</c:v>
                </c:pt>
                <c:pt idx="37" formatCode="0.0">
                  <c:v>0.16164779571187665</c:v>
                </c:pt>
                <c:pt idx="38" formatCode="0.0">
                  <c:v>0.187906528547338</c:v>
                </c:pt>
                <c:pt idx="39" formatCode="0.0">
                  <c:v>0.24235124066490002</c:v>
                </c:pt>
                <c:pt idx="40" formatCode="0.0">
                  <c:v>0.23729221874247169</c:v>
                </c:pt>
                <c:pt idx="41" formatCode="0.0">
                  <c:v>0.24765116839315829</c:v>
                </c:pt>
                <c:pt idx="42" formatCode="0.0">
                  <c:v>0.25295109612141653</c:v>
                </c:pt>
                <c:pt idx="43" formatCode="0.0">
                  <c:v>0.27198265478198025</c:v>
                </c:pt>
                <c:pt idx="44" formatCode="0.0">
                  <c:v>0.32474102625873286</c:v>
                </c:pt>
                <c:pt idx="45" formatCode="0.0">
                  <c:v>0.34618164297759574</c:v>
                </c:pt>
                <c:pt idx="46" formatCode="0.0">
                  <c:v>0.3196820043363045</c:v>
                </c:pt>
                <c:pt idx="47" formatCode="0.0">
                  <c:v>0.33437725849192967</c:v>
                </c:pt>
                <c:pt idx="48" formatCode="0.0">
                  <c:v>0.35967236810407133</c:v>
                </c:pt>
                <c:pt idx="49" formatCode="0.0">
                  <c:v>0.36882678872560831</c:v>
                </c:pt>
                <c:pt idx="50" formatCode="0.0">
                  <c:v>0.41315345699831368</c:v>
                </c:pt>
                <c:pt idx="51" formatCode="0.0">
                  <c:v>0.40809443507588533</c:v>
                </c:pt>
                <c:pt idx="52" formatCode="0.0">
                  <c:v>0.4170079498915924</c:v>
                </c:pt>
                <c:pt idx="53" formatCode="0.0">
                  <c:v>0.47578896651409297</c:v>
                </c:pt>
                <c:pt idx="54" formatCode="0.0">
                  <c:v>0.53890628764153214</c:v>
                </c:pt>
                <c:pt idx="55" formatCode="0.0">
                  <c:v>0.58467839074921701</c:v>
                </c:pt>
                <c:pt idx="56" formatCode="0.0">
                  <c:v>0.62057335581787521</c:v>
                </c:pt>
                <c:pt idx="57" formatCode="0.0">
                  <c:v>0.59214647072994464</c:v>
                </c:pt>
                <c:pt idx="58" formatCode="0.0">
                  <c:v>0.62274150807034456</c:v>
                </c:pt>
                <c:pt idx="59" formatCode="0.0">
                  <c:v>0.70922669236328595</c:v>
                </c:pt>
                <c:pt idx="60" formatCode="0.0">
                  <c:v>0.74295350517947489</c:v>
                </c:pt>
                <c:pt idx="61" formatCode="0.0">
                  <c:v>0.77860756444230306</c:v>
                </c:pt>
                <c:pt idx="62" formatCode="0.0">
                  <c:v>0.82678872560828709</c:v>
                </c:pt>
                <c:pt idx="63" formatCode="0.0">
                  <c:v>0.91014213442543956</c:v>
                </c:pt>
                <c:pt idx="64" formatCode="0.0">
                  <c:v>1.0277041676704408</c:v>
                </c:pt>
                <c:pt idx="65" formatCode="0.0">
                  <c:v>1.0857624668754517</c:v>
                </c:pt>
                <c:pt idx="66" formatCode="0.0">
                  <c:v>1.115152975186702</c:v>
                </c:pt>
                <c:pt idx="67" formatCode="0.0">
                  <c:v>1.1888701517706577</c:v>
                </c:pt>
                <c:pt idx="68" formatCode="0.0">
                  <c:v>1.3249819320645628</c:v>
                </c:pt>
                <c:pt idx="69" formatCode="0.0">
                  <c:v>1.3926764635027704</c:v>
                </c:pt>
                <c:pt idx="70" formatCode="0.0">
                  <c:v>1.4092989641050351</c:v>
                </c:pt>
                <c:pt idx="71" formatCode="0.0">
                  <c:v>1.4283305227655987</c:v>
                </c:pt>
                <c:pt idx="72" formatCode="0.0">
                  <c:v>1.5413153456998316</c:v>
                </c:pt>
                <c:pt idx="73" formatCode="0.0">
                  <c:v>1.5902192242833053</c:v>
                </c:pt>
                <c:pt idx="74" formatCode="0.0">
                  <c:v>1.6834497711394845</c:v>
                </c:pt>
                <c:pt idx="75" formatCode="0.0">
                  <c:v>1.702722235605878</c:v>
                </c:pt>
                <c:pt idx="76" formatCode="0.0">
                  <c:v>1.7301854974704891</c:v>
                </c:pt>
                <c:pt idx="77" formatCode="0.0">
                  <c:v>1.7017586123825585</c:v>
                </c:pt>
                <c:pt idx="78" formatCode="0.0">
                  <c:v>1.9113466634545893</c:v>
                </c:pt>
                <c:pt idx="79" formatCode="0.0">
                  <c:v>1.9913273909901228</c:v>
                </c:pt>
                <c:pt idx="80" formatCode="0.0">
                  <c:v>2.1958564201397253</c:v>
                </c:pt>
                <c:pt idx="81" formatCode="0.0">
                  <c:v>2.3184774753071551</c:v>
                </c:pt>
                <c:pt idx="82" formatCode="0.0">
                  <c:v>2.4331486388821975</c:v>
                </c:pt>
                <c:pt idx="83" formatCode="0.0">
                  <c:v>2.5878101662250059</c:v>
                </c:pt>
                <c:pt idx="84" formatCode="0.0">
                  <c:v>2.781980245723922</c:v>
                </c:pt>
                <c:pt idx="85" formatCode="0.0">
                  <c:v>2.7916164779571191</c:v>
                </c:pt>
                <c:pt idx="86" formatCode="0.0">
                  <c:v>3.2254878342568056</c:v>
                </c:pt>
                <c:pt idx="87" formatCode="0.0">
                  <c:v>3.4194170079498916</c:v>
                </c:pt>
                <c:pt idx="88" formatCode="0.0">
                  <c:v>3.6150325222837871</c:v>
                </c:pt>
                <c:pt idx="89" formatCode="0.0">
                  <c:v>3.7586123825584203</c:v>
                </c:pt>
                <c:pt idx="90" formatCode="0.0">
                  <c:v>3.9802457239219469</c:v>
                </c:pt>
                <c:pt idx="91" formatCode="0.0">
                  <c:v>4.1385208383522052</c:v>
                </c:pt>
                <c:pt idx="92" formatCode="0.0">
                  <c:v>4.3112503011322572</c:v>
                </c:pt>
                <c:pt idx="93" formatCode="0.0">
                  <c:v>4.2823416044326672</c:v>
                </c:pt>
                <c:pt idx="94" formatCode="0.0">
                  <c:v>4.4550710672127201</c:v>
                </c:pt>
                <c:pt idx="95" formatCode="0.0">
                  <c:v>4.7610214406167186</c:v>
                </c:pt>
                <c:pt idx="96" formatCode="0.0">
                  <c:v>5.2404239942182604</c:v>
                </c:pt>
                <c:pt idx="97" formatCode="0.0">
                  <c:v>5.4574801252710188</c:v>
                </c:pt>
                <c:pt idx="98" formatCode="0.0">
                  <c:v>5.6234642254878349</c:v>
                </c:pt>
                <c:pt idx="99" formatCode="0.0">
                  <c:v>6.0204769934955431</c:v>
                </c:pt>
                <c:pt idx="100" formatCode="0.0">
                  <c:v>6.1002168152252461</c:v>
                </c:pt>
                <c:pt idx="101" formatCode="0.0">
                  <c:v>6.212478920741991</c:v>
                </c:pt>
                <c:pt idx="102" formatCode="0.0">
                  <c:v>6.4912069380872079</c:v>
                </c:pt>
                <c:pt idx="103" formatCode="0.0">
                  <c:v>6.5680558901469528</c:v>
                </c:pt>
                <c:pt idx="104" formatCode="0.0">
                  <c:v>6.7590941941700802</c:v>
                </c:pt>
                <c:pt idx="105" formatCode="0.0">
                  <c:v>7.1727294627800537</c:v>
                </c:pt>
                <c:pt idx="106" formatCode="0.0">
                  <c:v>7.5605878101662238</c:v>
                </c:pt>
                <c:pt idx="107" formatCode="0.0">
                  <c:v>8.3076367140448077</c:v>
                </c:pt>
                <c:pt idx="108" formatCode="0.0">
                  <c:v>8.8834015899783179</c:v>
                </c:pt>
                <c:pt idx="109" formatCode="0.0">
                  <c:v>9.4239942182606597</c:v>
                </c:pt>
                <c:pt idx="110" formatCode="0.0">
                  <c:v>9.8366658636473137</c:v>
                </c:pt>
                <c:pt idx="111" formatCode="0.0">
                  <c:v>10.280414357986027</c:v>
                </c:pt>
                <c:pt idx="112" formatCode="0.0">
                  <c:v>10.865092748735245</c:v>
                </c:pt>
                <c:pt idx="113" formatCode="0.0">
                  <c:v>11.451939291736931</c:v>
                </c:pt>
                <c:pt idx="114" formatCode="0.0">
                  <c:v>11.969645868465429</c:v>
                </c:pt>
                <c:pt idx="115" formatCode="0.0">
                  <c:v>12.655745603469043</c:v>
                </c:pt>
                <c:pt idx="116" formatCode="0.0">
                  <c:v>13.533365454107443</c:v>
                </c:pt>
                <c:pt idx="117" formatCode="0.0">
                  <c:v>14.120934714526623</c:v>
                </c:pt>
                <c:pt idx="118" formatCode="0.0">
                  <c:v>14.805348108889424</c:v>
                </c:pt>
                <c:pt idx="119" formatCode="0.0">
                  <c:v>15.573596723681041</c:v>
                </c:pt>
                <c:pt idx="120" formatCode="0.0">
                  <c:v>15.738858106480366</c:v>
                </c:pt>
                <c:pt idx="121" formatCode="0.0">
                  <c:v>16.930378222115156</c:v>
                </c:pt>
                <c:pt idx="122" formatCode="0.0">
                  <c:v>17.721753794266441</c:v>
                </c:pt>
                <c:pt idx="123" formatCode="0.0">
                  <c:v>18.358708744880751</c:v>
                </c:pt>
                <c:pt idx="124" formatCode="0.0">
                  <c:v>19.150084317032043</c:v>
                </c:pt>
                <c:pt idx="125" formatCode="0.0">
                  <c:v>19.772344013490727</c:v>
                </c:pt>
                <c:pt idx="126" formatCode="0.0">
                  <c:v>19.859551915201159</c:v>
                </c:pt>
                <c:pt idx="127" formatCode="0.0">
                  <c:v>20.810407130811853</c:v>
                </c:pt>
                <c:pt idx="128" formatCode="0.0">
                  <c:v>20.689472416285234</c:v>
                </c:pt>
                <c:pt idx="129" formatCode="0.0">
                  <c:v>20.936400867260904</c:v>
                </c:pt>
                <c:pt idx="130" formatCode="0.0">
                  <c:v>20.885328836424957</c:v>
                </c:pt>
                <c:pt idx="131" formatCode="0.0">
                  <c:v>21.220428812334376</c:v>
                </c:pt>
                <c:pt idx="132" formatCode="0.0">
                  <c:v>20.677427125993734</c:v>
                </c:pt>
                <c:pt idx="133" formatCode="0.0">
                  <c:v>20.117080221633341</c:v>
                </c:pt>
                <c:pt idx="134" formatCode="0.0">
                  <c:v>20.211756203324502</c:v>
                </c:pt>
                <c:pt idx="135" formatCode="0.0">
                  <c:v>20.195374608528066</c:v>
                </c:pt>
                <c:pt idx="136" formatCode="0.0">
                  <c:v>20.332931823656953</c:v>
                </c:pt>
                <c:pt idx="137" formatCode="0.0">
                  <c:v>20.072512647554806</c:v>
                </c:pt>
                <c:pt idx="138" formatCode="0.0">
                  <c:v>19.538665381835703</c:v>
                </c:pt>
                <c:pt idx="139" formatCode="0.0">
                  <c:v>19.007708985786557</c:v>
                </c:pt>
                <c:pt idx="140" formatCode="0.0">
                  <c:v>18.781739339918094</c:v>
                </c:pt>
                <c:pt idx="141" formatCode="0.0">
                  <c:v>18.350999759094197</c:v>
                </c:pt>
                <c:pt idx="142" formatCode="0.0">
                  <c:v>17.855215610696217</c:v>
                </c:pt>
                <c:pt idx="143" formatCode="0.0">
                  <c:v>17.149361599614547</c:v>
                </c:pt>
                <c:pt idx="144" formatCode="0.0">
                  <c:v>16.644182124789207</c:v>
                </c:pt>
                <c:pt idx="145" formatCode="0.0">
                  <c:v>15.91231028667791</c:v>
                </c:pt>
                <c:pt idx="146" formatCode="0.0">
                  <c:v>15.498193206456277</c:v>
                </c:pt>
                <c:pt idx="147" formatCode="0.0">
                  <c:v>14.829438689472417</c:v>
                </c:pt>
                <c:pt idx="148" formatCode="0.0">
                  <c:v>14.15417971573115</c:v>
                </c:pt>
                <c:pt idx="149" formatCode="0.0">
                  <c:v>13.494338713562998</c:v>
                </c:pt>
                <c:pt idx="150" formatCode="0.0">
                  <c:v>12.597687304264033</c:v>
                </c:pt>
                <c:pt idx="151" formatCode="0.0">
                  <c:v>12.020717899301372</c:v>
                </c:pt>
                <c:pt idx="152" formatCode="0.0">
                  <c:v>11.653336545410742</c:v>
                </c:pt>
                <c:pt idx="153" formatCode="0.0">
                  <c:v>11.258973741267164</c:v>
                </c:pt>
                <c:pt idx="154" formatCode="0.0">
                  <c:v>10.790411948927968</c:v>
                </c:pt>
                <c:pt idx="155" formatCode="0.0">
                  <c:v>9.4054444712117551</c:v>
                </c:pt>
                <c:pt idx="156" formatCode="0.0">
                  <c:v>8.354854251987474</c:v>
                </c:pt>
                <c:pt idx="157" formatCode="0.0">
                  <c:v>8.1098530474584418</c:v>
                </c:pt>
                <c:pt idx="158" formatCode="0.0">
                  <c:v>7.3391953746085283</c:v>
                </c:pt>
                <c:pt idx="159" formatCode="0.0">
                  <c:v>6.6217778848470257</c:v>
                </c:pt>
                <c:pt idx="160" formatCode="0.0">
                  <c:v>6.3329318236569501</c:v>
                </c:pt>
                <c:pt idx="161" formatCode="0.0">
                  <c:v>6.2719826547819801</c:v>
                </c:pt>
                <c:pt idx="162" formatCode="0.0">
                  <c:v>6.5384244760298733</c:v>
                </c:pt>
                <c:pt idx="163" formatCode="0.0">
                  <c:v>6.5225246928450975</c:v>
                </c:pt>
                <c:pt idx="164" formatCode="0.0">
                  <c:v>5.8294386894724157</c:v>
                </c:pt>
                <c:pt idx="165" formatCode="0.0">
                  <c:v>5.6352686099735001</c:v>
                </c:pt>
                <c:pt idx="166" formatCode="0.0">
                  <c:v>5.4030354131534581</c:v>
                </c:pt>
                <c:pt idx="167" formatCode="0.0">
                  <c:v>5.194892796916406</c:v>
                </c:pt>
                <c:pt idx="168" formatCode="0.0">
                  <c:v>5.0284268850879306</c:v>
                </c:pt>
                <c:pt idx="169" formatCode="0.0">
                  <c:v>4.7316309323054684</c:v>
                </c:pt>
                <c:pt idx="170" formatCode="0.0">
                  <c:v>4.4196579137557217</c:v>
                </c:pt>
                <c:pt idx="171" formatCode="0.0">
                  <c:v>4.043603950855216</c:v>
                </c:pt>
                <c:pt idx="172" formatCode="0.0">
                  <c:v>3.735485425198747</c:v>
                </c:pt>
                <c:pt idx="173" formatCode="0.0">
                  <c:v>3.6817634304986746</c:v>
                </c:pt>
                <c:pt idx="174" formatCode="0.0">
                  <c:v>3.755962418694291</c:v>
                </c:pt>
                <c:pt idx="175" formatCode="0.0">
                  <c:v>3.6718862924596478</c:v>
                </c:pt>
                <c:pt idx="176" formatCode="0.0">
                  <c:v>3.5880510720308356</c:v>
                </c:pt>
                <c:pt idx="177" formatCode="0.0">
                  <c:v>3.5483016140688997</c:v>
                </c:pt>
                <c:pt idx="178" formatCode="0.0">
                  <c:v>3.6027463261864616</c:v>
                </c:pt>
                <c:pt idx="179" formatCode="0.0">
                  <c:v>3.4529029149602506</c:v>
                </c:pt>
                <c:pt idx="180" formatCode="0.0">
                  <c:v>3.24283305227656</c:v>
                </c:pt>
                <c:pt idx="181" formatCode="0.0">
                  <c:v>2.9682004336304506</c:v>
                </c:pt>
                <c:pt idx="182" formatCode="0.0">
                  <c:v>2.9347145266200916</c:v>
                </c:pt>
                <c:pt idx="183" formatCode="0.0">
                  <c:v>2.8513611178029388</c:v>
                </c:pt>
                <c:pt idx="184" formatCode="0.0">
                  <c:v>2.7518670199951818</c:v>
                </c:pt>
                <c:pt idx="185" formatCode="0.0">
                  <c:v>2.7270537219947002</c:v>
                </c:pt>
                <c:pt idx="186" formatCode="0.0">
                  <c:v>2.7294627800529994</c:v>
                </c:pt>
                <c:pt idx="187" formatCode="0.0">
                  <c:v>2.7164538665381839</c:v>
                </c:pt>
                <c:pt idx="188" formatCode="0.0">
                  <c:v>2.7431944109853048</c:v>
                </c:pt>
                <c:pt idx="189" formatCode="0.0">
                  <c:v>2.6692363285955194</c:v>
                </c:pt>
                <c:pt idx="190" formatCode="0.0">
                  <c:v>2.6530956396049143</c:v>
                </c:pt>
                <c:pt idx="191" formatCode="0.0">
                  <c:v>2.6822452421103349</c:v>
                </c:pt>
                <c:pt idx="192" formatCode="0.0">
                  <c:v>2.7051312936641776</c:v>
                </c:pt>
                <c:pt idx="193" formatCode="0.0">
                  <c:v>2.75644423030595</c:v>
                </c:pt>
                <c:pt idx="194" formatCode="0.0">
                  <c:v>2.750662490966032</c:v>
                </c:pt>
                <c:pt idx="195" formatCode="0.0">
                  <c:v>2.6950132498193207</c:v>
                </c:pt>
                <c:pt idx="196" formatCode="0.0">
                  <c:v>2.8332931823656944</c:v>
                </c:pt>
                <c:pt idx="197" formatCode="0.0">
                  <c:v>2.8291977836665865</c:v>
                </c:pt>
                <c:pt idx="198" formatCode="0.0">
                  <c:v>2.7648759335099982</c:v>
                </c:pt>
                <c:pt idx="199" formatCode="0.0">
                  <c:v>2.6263550951577939</c:v>
                </c:pt>
                <c:pt idx="200" formatCode="0.0">
                  <c:v>2.3709949409780782</c:v>
                </c:pt>
                <c:pt idx="201" formatCode="0.0">
                  <c:v>2.3018549747048906</c:v>
                </c:pt>
                <c:pt idx="202" formatCode="0.0">
                  <c:v>2.3447362081426162</c:v>
                </c:pt>
                <c:pt idx="203" formatCode="0.0">
                  <c:v>2.2380149361599613</c:v>
                </c:pt>
                <c:pt idx="204" formatCode="0.0">
                  <c:v>2.2045290291496022</c:v>
                </c:pt>
                <c:pt idx="205" formatCode="0.0">
                  <c:v>2.1765839556733315</c:v>
                </c:pt>
                <c:pt idx="206" formatCode="0.0">
                  <c:v>2.2413876174415805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C3D-4821-ACB8-3424A8981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0104184"/>
        <c:axId val="800098608"/>
      </c:lineChart>
      <c:catAx>
        <c:axId val="800104184"/>
        <c:scaling>
          <c:orientation val="minMax"/>
          <c:max val="291"/>
          <c:min val="1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0098608"/>
        <c:crosses val="autoZero"/>
        <c:auto val="1"/>
        <c:lblAlgn val="ctr"/>
        <c:lblOffset val="100"/>
        <c:noMultiLvlLbl val="1"/>
      </c:catAx>
      <c:valAx>
        <c:axId val="800098608"/>
        <c:scaling>
          <c:orientation val="minMax"/>
          <c:max val="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7-day moving  average of national daily cases per 100,000 population</a:t>
                </a:r>
              </a:p>
            </c:rich>
          </c:tx>
          <c:layout>
            <c:manualLayout>
              <c:xMode val="edge"/>
              <c:yMode val="edge"/>
              <c:x val="3.3821367523780357E-2"/>
              <c:y val="6.792876969388951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0104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70011546662846"/>
          <c:y val="9.554623999090163E-2"/>
          <c:w val="0.23390167637316792"/>
          <c:h val="5.3921007644765415E-2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7860496085092"/>
          <c:y val="8.0221524048491477E-2"/>
          <c:w val="0.78634838894554526"/>
          <c:h val="0.79414007939751718"/>
        </c:manualLayout>
      </c:layout>
      <c:lineChart>
        <c:grouping val="standard"/>
        <c:varyColors val="0"/>
        <c:ser>
          <c:idx val="1"/>
          <c:order val="0"/>
          <c:tx>
            <c:v>South Africa - second wave</c:v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'Provincial COVID-19 data_18 May'!$DC$258:$DC$397</c:f>
              <c:numCache>
                <c:formatCode>General</c:formatCode>
                <c:ptCount val="1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</c:numCache>
            </c:numRef>
          </c:cat>
          <c:val>
            <c:numRef>
              <c:f>'Provincial COVID-19 data_18 May'!$DA$212:$DA$400</c:f>
              <c:numCache>
                <c:formatCode>0.0</c:formatCode>
                <c:ptCount val="189"/>
                <c:pt idx="0">
                  <c:v>2.461575523970128</c:v>
                </c:pt>
                <c:pt idx="1">
                  <c:v>2.5350517947482532</c:v>
                </c:pt>
                <c:pt idx="2">
                  <c:v>2.5405926282823414</c:v>
                </c:pt>
                <c:pt idx="3">
                  <c:v>2.570464948205252</c:v>
                </c:pt>
                <c:pt idx="4">
                  <c:v>2.6056371958564202</c:v>
                </c:pt>
                <c:pt idx="5">
                  <c:v>2.6034690436039511</c:v>
                </c:pt>
                <c:pt idx="6">
                  <c:v>2.5774512165743197</c:v>
                </c:pt>
                <c:pt idx="7">
                  <c:v>2.6933269091785106</c:v>
                </c:pt>
                <c:pt idx="8">
                  <c:v>2.6938087207901709</c:v>
                </c:pt>
                <c:pt idx="9">
                  <c:v>2.684654300168634</c:v>
                </c:pt>
                <c:pt idx="10">
                  <c:v>2.7210310768489521</c:v>
                </c:pt>
                <c:pt idx="11">
                  <c:v>2.7123584678390751</c:v>
                </c:pt>
                <c:pt idx="12">
                  <c:v>2.7205492652372918</c:v>
                </c:pt>
                <c:pt idx="13">
                  <c:v>2.8116116598410024</c:v>
                </c:pt>
                <c:pt idx="14">
                  <c:v>2.7065767284991571</c:v>
                </c:pt>
                <c:pt idx="15">
                  <c:v>2.72753553360636</c:v>
                </c:pt>
                <c:pt idx="16">
                  <c:v>2.8655745603469041</c:v>
                </c:pt>
                <c:pt idx="17">
                  <c:v>2.8347386172006748</c:v>
                </c:pt>
                <c:pt idx="18">
                  <c:v>2.8776198506384003</c:v>
                </c:pt>
                <c:pt idx="19">
                  <c:v>2.9706094916887493</c:v>
                </c:pt>
                <c:pt idx="20">
                  <c:v>2.9412189833774995</c:v>
                </c:pt>
                <c:pt idx="21">
                  <c:v>2.918573837629487</c:v>
                </c:pt>
                <c:pt idx="22">
                  <c:v>2.9089376053962899</c:v>
                </c:pt>
                <c:pt idx="23">
                  <c:v>2.7716212960732354</c:v>
                </c:pt>
                <c:pt idx="24">
                  <c:v>2.7817393399180914</c:v>
                </c:pt>
                <c:pt idx="25">
                  <c:v>2.735485425198747</c:v>
                </c:pt>
                <c:pt idx="26">
                  <c:v>2.711394844615755</c:v>
                </c:pt>
                <c:pt idx="27">
                  <c:v>2.7150084317032039</c:v>
                </c:pt>
                <c:pt idx="28">
                  <c:v>2.6995904601300889</c:v>
                </c:pt>
                <c:pt idx="29">
                  <c:v>2.6391231028667792</c:v>
                </c:pt>
                <c:pt idx="30">
                  <c:v>2.6104553119730189</c:v>
                </c:pt>
                <c:pt idx="31">
                  <c:v>2.6463502770416767</c:v>
                </c:pt>
                <c:pt idx="32">
                  <c:v>2.6099735003613587</c:v>
                </c:pt>
                <c:pt idx="33">
                  <c:v>2.5642013972536737</c:v>
                </c:pt>
                <c:pt idx="34">
                  <c:v>2.5278246205733557</c:v>
                </c:pt>
                <c:pt idx="35">
                  <c:v>2.5184292941459892</c:v>
                </c:pt>
                <c:pt idx="36">
                  <c:v>2.5186701999518193</c:v>
                </c:pt>
                <c:pt idx="37">
                  <c:v>2.6331004577210311</c:v>
                </c:pt>
                <c:pt idx="38">
                  <c:v>2.750662490966032</c:v>
                </c:pt>
                <c:pt idx="39">
                  <c:v>2.8537701758612388</c:v>
                </c:pt>
                <c:pt idx="40">
                  <c:v>2.9674777162129611</c:v>
                </c:pt>
                <c:pt idx="41">
                  <c:v>3.076367140448085</c:v>
                </c:pt>
                <c:pt idx="42">
                  <c:v>3.1982654781980244</c:v>
                </c:pt>
                <c:pt idx="43">
                  <c:v>3.3114912069380873</c:v>
                </c:pt>
                <c:pt idx="44">
                  <c:v>3.3110093953264266</c:v>
                </c:pt>
                <c:pt idx="45">
                  <c:v>3.3731630932305472</c:v>
                </c:pt>
                <c:pt idx="46">
                  <c:v>3.5533606359913281</c:v>
                </c:pt>
                <c:pt idx="47">
                  <c:v>3.5957600578173938</c:v>
                </c:pt>
                <c:pt idx="48">
                  <c:v>3.8106480366176823</c:v>
                </c:pt>
                <c:pt idx="49">
                  <c:v>3.9091785112021205</c:v>
                </c:pt>
                <c:pt idx="50">
                  <c:v>4.0122861960973264</c:v>
                </c:pt>
                <c:pt idx="51">
                  <c:v>4.2134425439653089</c:v>
                </c:pt>
                <c:pt idx="52">
                  <c:v>4.3353408817152488</c:v>
                </c:pt>
                <c:pt idx="53">
                  <c:v>4.4225487834256807</c:v>
                </c:pt>
                <c:pt idx="54">
                  <c:v>4.5562515056612858</c:v>
                </c:pt>
                <c:pt idx="55">
                  <c:v>4.6200915442062156</c:v>
                </c:pt>
                <c:pt idx="56">
                  <c:v>4.753071549024332</c:v>
                </c:pt>
                <c:pt idx="57">
                  <c:v>4.8236569501324977</c:v>
                </c:pt>
                <c:pt idx="58">
                  <c:v>4.8771380390267405</c:v>
                </c:pt>
                <c:pt idx="59">
                  <c:v>4.8294386894724166</c:v>
                </c:pt>
                <c:pt idx="60">
                  <c:v>5.0517947482534336</c:v>
                </c:pt>
                <c:pt idx="61">
                  <c:v>5.3724403758130572</c:v>
                </c:pt>
                <c:pt idx="62">
                  <c:v>5.748735244519394</c:v>
                </c:pt>
                <c:pt idx="63">
                  <c:v>6.097325945555288</c:v>
                </c:pt>
                <c:pt idx="64">
                  <c:v>6.4714526620091544</c:v>
                </c:pt>
                <c:pt idx="65">
                  <c:v>6.7150084317032048</c:v>
                </c:pt>
                <c:pt idx="66">
                  <c:v>7.1284027945073465</c:v>
                </c:pt>
                <c:pt idx="67">
                  <c:v>7.7393399180920266</c:v>
                </c:pt>
                <c:pt idx="68">
                  <c:v>8.6465911828475068</c:v>
                </c:pt>
                <c:pt idx="69">
                  <c:v>9.4625391471934481</c:v>
                </c:pt>
                <c:pt idx="70">
                  <c:v>10.242351240664901</c:v>
                </c:pt>
                <c:pt idx="71">
                  <c:v>11.17778848470248</c:v>
                </c:pt>
                <c:pt idx="72">
                  <c:v>11.623464225487835</c:v>
                </c:pt>
                <c:pt idx="73">
                  <c:v>12.476511683931585</c:v>
                </c:pt>
                <c:pt idx="74">
                  <c:v>13.271259937364491</c:v>
                </c:pt>
                <c:pt idx="75">
                  <c:v>13.502529510961214</c:v>
                </c:pt>
                <c:pt idx="76">
                  <c:v>13.600337268128161</c:v>
                </c:pt>
                <c:pt idx="77">
                  <c:v>14.33678631655023</c:v>
                </c:pt>
                <c:pt idx="78">
                  <c:v>14.685136111780295</c:v>
                </c:pt>
                <c:pt idx="79">
                  <c:v>15.558660563719586</c:v>
                </c:pt>
                <c:pt idx="80">
                  <c:v>16.028185979282103</c:v>
                </c:pt>
                <c:pt idx="81">
                  <c:v>17.000963623223321</c:v>
                </c:pt>
                <c:pt idx="82">
                  <c:v>18.248614791616479</c:v>
                </c:pt>
                <c:pt idx="83">
                  <c:v>19.711153938809925</c:v>
                </c:pt>
                <c:pt idx="84">
                  <c:v>19.85882919778367</c:v>
                </c:pt>
                <c:pt idx="85">
                  <c:v>19.872560828715972</c:v>
                </c:pt>
                <c:pt idx="86">
                  <c:v>19.551915201156344</c:v>
                </c:pt>
                <c:pt idx="87">
                  <c:v>19.570946759816909</c:v>
                </c:pt>
                <c:pt idx="88">
                  <c:v>20.45362563237774</c:v>
                </c:pt>
                <c:pt idx="89">
                  <c:v>21.343772584919297</c:v>
                </c:pt>
                <c:pt idx="90">
                  <c:v>21.808720790171044</c:v>
                </c:pt>
                <c:pt idx="91">
                  <c:v>22.639845820284268</c:v>
                </c:pt>
                <c:pt idx="92">
                  <c:v>23.207660804625391</c:v>
                </c:pt>
                <c:pt idx="93">
                  <c:v>24.446639364008668</c:v>
                </c:pt>
                <c:pt idx="94">
                  <c:v>25.610214406167188</c:v>
                </c:pt>
                <c:pt idx="95">
                  <c:v>26.603228137798119</c:v>
                </c:pt>
                <c:pt idx="96">
                  <c:v>27.325704649482049</c:v>
                </c:pt>
                <c:pt idx="97">
                  <c:v>28.591423753312451</c:v>
                </c:pt>
                <c:pt idx="98">
                  <c:v>30.18236569501325</c:v>
                </c:pt>
                <c:pt idx="99">
                  <c:v>31.522283787039271</c:v>
                </c:pt>
                <c:pt idx="100">
                  <c:v>32.111298482293428</c:v>
                </c:pt>
                <c:pt idx="101">
                  <c:v>31.79691640568538</c:v>
                </c:pt>
                <c:pt idx="102">
                  <c:v>31.007468079980729</c:v>
                </c:pt>
                <c:pt idx="103">
                  <c:v>30.406167188629244</c:v>
                </c:pt>
                <c:pt idx="104">
                  <c:v>28.695735967236818</c:v>
                </c:pt>
                <c:pt idx="105">
                  <c:v>26.856901951337029</c:v>
                </c:pt>
                <c:pt idx="106">
                  <c:v>25.615273428089619</c:v>
                </c:pt>
                <c:pt idx="107">
                  <c:v>24.161165984100219</c:v>
                </c:pt>
                <c:pt idx="108">
                  <c:v>23.360154179715728</c:v>
                </c:pt>
                <c:pt idx="109">
                  <c:v>21.952059744639847</c:v>
                </c:pt>
                <c:pt idx="110">
                  <c:v>20.236328595519151</c:v>
                </c:pt>
                <c:pt idx="111">
                  <c:v>19.484943387135633</c:v>
                </c:pt>
                <c:pt idx="112">
                  <c:v>19.074921705613104</c:v>
                </c:pt>
                <c:pt idx="113">
                  <c:v>18.082389785593836</c:v>
                </c:pt>
                <c:pt idx="114">
                  <c:v>17.008190797398218</c:v>
                </c:pt>
                <c:pt idx="115">
                  <c:v>16.107443989400146</c:v>
                </c:pt>
                <c:pt idx="116">
                  <c:v>14.748735244519395</c:v>
                </c:pt>
                <c:pt idx="117">
                  <c:v>13.729462780053</c:v>
                </c:pt>
                <c:pt idx="118">
                  <c:v>12.375572151288846</c:v>
                </c:pt>
                <c:pt idx="119">
                  <c:v>10.695495061430979</c:v>
                </c:pt>
                <c:pt idx="120">
                  <c:v>9.8229342327150082</c:v>
                </c:pt>
                <c:pt idx="121">
                  <c:v>9.3403999036376764</c:v>
                </c:pt>
                <c:pt idx="122">
                  <c:v>8.5232474102625861</c:v>
                </c:pt>
                <c:pt idx="123">
                  <c:v>7.7976391231028677</c:v>
                </c:pt>
                <c:pt idx="124">
                  <c:v>6.9788002890869674</c:v>
                </c:pt>
                <c:pt idx="125">
                  <c:v>6.4025536015417979</c:v>
                </c:pt>
                <c:pt idx="126">
                  <c:v>5.8935196338231757</c:v>
                </c:pt>
                <c:pt idx="127">
                  <c:v>5.3900264996386413</c:v>
                </c:pt>
                <c:pt idx="128">
                  <c:v>5.107684895205975</c:v>
                </c:pt>
                <c:pt idx="129">
                  <c:v>4.8891833293182367</c:v>
                </c:pt>
                <c:pt idx="130">
                  <c:v>4.6726090098771369</c:v>
                </c:pt>
                <c:pt idx="131">
                  <c:v>4.3683449771139484</c:v>
                </c:pt>
                <c:pt idx="132">
                  <c:v>4.1351481570705859</c:v>
                </c:pt>
                <c:pt idx="133">
                  <c:v>3.9419417007949891</c:v>
                </c:pt>
                <c:pt idx="134">
                  <c:v>3.775475788966514</c:v>
                </c:pt>
                <c:pt idx="135">
                  <c:v>3.7094675981691156</c:v>
                </c:pt>
                <c:pt idx="136">
                  <c:v>3.5813057094675989</c:v>
                </c:pt>
                <c:pt idx="137">
                  <c:v>3.3791857383762953</c:v>
                </c:pt>
                <c:pt idx="138">
                  <c:v>3.3403999036376777</c:v>
                </c:pt>
                <c:pt idx="139">
                  <c:v>3.1308118525656465</c:v>
                </c:pt>
                <c:pt idx="140">
                  <c:v>2.9641050349313423</c:v>
                </c:pt>
                <c:pt idx="141">
                  <c:v>2.8882197060949166</c:v>
                </c:pt>
                <c:pt idx="142">
                  <c:v>2.8135389062876413</c:v>
                </c:pt>
                <c:pt idx="143">
                  <c:v>2.7624668754516981</c:v>
                </c:pt>
                <c:pt idx="144">
                  <c:v>2.6521320163815942</c:v>
                </c:pt>
                <c:pt idx="145">
                  <c:v>2.4953023367863163</c:v>
                </c:pt>
                <c:pt idx="146">
                  <c:v>2.4333895446880267</c:v>
                </c:pt>
                <c:pt idx="147">
                  <c:v>2.3748494338713564</c:v>
                </c:pt>
                <c:pt idx="148">
                  <c:v>2.3119730185497467</c:v>
                </c:pt>
                <c:pt idx="149">
                  <c:v>2.2575283064321852</c:v>
                </c:pt>
                <c:pt idx="150">
                  <c:v>2.2233196820043362</c:v>
                </c:pt>
                <c:pt idx="151">
                  <c:v>2.1233437725849194</c:v>
                </c:pt>
                <c:pt idx="152">
                  <c:v>2.0578173933991808</c:v>
                </c:pt>
                <c:pt idx="153">
                  <c:v>1.975668513611178</c:v>
                </c:pt>
                <c:pt idx="154">
                  <c:v>1.9226692363285955</c:v>
                </c:pt>
                <c:pt idx="155">
                  <c:v>1.8489520597446401</c:v>
                </c:pt>
                <c:pt idx="156">
                  <c:v>1.866297277764394</c:v>
                </c:pt>
                <c:pt idx="157">
                  <c:v>1.8988195615514332</c:v>
                </c:pt>
                <c:pt idx="158">
                  <c:v>1.9060467357263309</c:v>
                </c:pt>
                <c:pt idx="159">
                  <c:v>1.9229101421344255</c:v>
                </c:pt>
                <c:pt idx="160">
                  <c:v>1.9017104312213924</c:v>
                </c:pt>
                <c:pt idx="161">
                  <c:v>1.9773548542519872</c:v>
                </c:pt>
                <c:pt idx="162">
                  <c:v>2.0120452902914958</c:v>
                </c:pt>
                <c:pt idx="163">
                  <c:v>2.0060226451457477</c:v>
                </c:pt>
                <c:pt idx="164">
                  <c:v>1.9920501084076125</c:v>
                </c:pt>
                <c:pt idx="165">
                  <c:v>2.005059021922428</c:v>
                </c:pt>
                <c:pt idx="166">
                  <c:v>2.0026499638641293</c:v>
                </c:pt>
                <c:pt idx="167">
                  <c:v>2.0597446398458201</c:v>
                </c:pt>
                <c:pt idx="168">
                  <c:v>2.0204769934955431</c:v>
                </c:pt>
                <c:pt idx="169">
                  <c:v>2.0313177547578896</c:v>
                </c:pt>
                <c:pt idx="170">
                  <c:v>2.0279450734762707</c:v>
                </c:pt>
                <c:pt idx="171">
                  <c:v>1.9260419176102144</c:v>
                </c:pt>
                <c:pt idx="172">
                  <c:v>1.8096844133943628</c:v>
                </c:pt>
                <c:pt idx="173">
                  <c:v>1.8313659359190555</c:v>
                </c:pt>
                <c:pt idx="174">
                  <c:v>1.8443748494338714</c:v>
                </c:pt>
                <c:pt idx="175">
                  <c:v>1.8465430016863407</c:v>
                </c:pt>
                <c:pt idx="176">
                  <c:v>1.8258251023849679</c:v>
                </c:pt>
                <c:pt idx="177">
                  <c:v>1.8135389062876417</c:v>
                </c:pt>
                <c:pt idx="178">
                  <c:v>1.8728017345218022</c:v>
                </c:pt>
                <c:pt idx="179">
                  <c:v>1.9629005059021922</c:v>
                </c:pt>
                <c:pt idx="180">
                  <c:v>1.9002649963864129</c:v>
                </c:pt>
                <c:pt idx="181">
                  <c:v>1.8417248855697423</c:v>
                </c:pt>
                <c:pt idx="182">
                  <c:v>1.6947723440134905</c:v>
                </c:pt>
                <c:pt idx="183">
                  <c:v>1.5738376294868706</c:v>
                </c:pt>
                <c:pt idx="184">
                  <c:v>1.5507106721271984</c:v>
                </c:pt>
                <c:pt idx="185">
                  <c:v>1.4738617200674538</c:v>
                </c:pt>
                <c:pt idx="186">
                  <c:v>1.3134184533847264</c:v>
                </c:pt>
                <c:pt idx="187">
                  <c:v>1.3307636714044808</c:v>
                </c:pt>
                <c:pt idx="188">
                  <c:v>1.3293182365695013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EC-4BED-AD67-CED1FC43E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0104184"/>
        <c:axId val="800098608"/>
      </c:lineChart>
      <c:catAx>
        <c:axId val="800104184"/>
        <c:scaling>
          <c:orientation val="minMax"/>
          <c:max val="291"/>
          <c:min val="1"/>
        </c:scaling>
        <c:delete val="1"/>
        <c:axPos val="b"/>
        <c:numFmt formatCode="General" sourceLinked="1"/>
        <c:majorTickMark val="out"/>
        <c:minorTickMark val="none"/>
        <c:tickLblPos val="nextTo"/>
        <c:crossAx val="800098608"/>
        <c:crosses val="autoZero"/>
        <c:auto val="1"/>
        <c:lblAlgn val="ctr"/>
        <c:lblOffset val="100"/>
        <c:noMultiLvlLbl val="1"/>
      </c:catAx>
      <c:valAx>
        <c:axId val="800098608"/>
        <c:scaling>
          <c:orientation val="minMax"/>
          <c:max val="40"/>
          <c:min val="0"/>
        </c:scaling>
        <c:delete val="1"/>
        <c:axPos val="l"/>
        <c:numFmt formatCode="0" sourceLinked="0"/>
        <c:majorTickMark val="out"/>
        <c:minorTickMark val="none"/>
        <c:tickLblPos val="nextTo"/>
        <c:crossAx val="800104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5659971849741675E-2"/>
          <c:y val="0.12714176046401701"/>
          <c:w val="0.25745012600190481"/>
          <c:h val="8.1002882336007151E-2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0.48981</cdr:x>
      <cdr:y>0.67877</cdr:y>
    </cdr:from>
    <cdr:to>
      <cdr:x>0.57914</cdr:x>
      <cdr:y>0.73347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56D99F8-5E5B-484D-A5C2-9D4AB88B8625}"/>
            </a:ext>
          </a:extLst>
        </cdr:cNvPr>
        <cdr:cNvSpPr txBox="1"/>
      </cdr:nvSpPr>
      <cdr:spPr>
        <a:xfrm xmlns:a="http://schemas.openxmlformats.org/drawingml/2006/main">
          <a:off x="5811599" y="3819685"/>
          <a:ext cx="1059891" cy="3078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ZA" sz="14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First wave</a:t>
          </a:r>
        </a:p>
      </cdr:txBody>
    </cdr:sp>
  </cdr:relSizeAnchor>
  <cdr:relSizeAnchor xmlns:cdr="http://schemas.openxmlformats.org/drawingml/2006/chartDrawing">
    <cdr:from>
      <cdr:x>0.53899</cdr:x>
      <cdr:y>0.25744</cdr:y>
    </cdr:from>
    <cdr:to>
      <cdr:x>0.64375</cdr:x>
      <cdr:y>0.31213</cdr:y>
    </cdr:to>
    <cdr:sp macro="" textlink="">
      <cdr:nvSpPr>
        <cdr:cNvPr id="3" name="TextBox 6">
          <a:extLst xmlns:a="http://schemas.openxmlformats.org/drawingml/2006/main">
            <a:ext uri="{FF2B5EF4-FFF2-40B4-BE49-F238E27FC236}">
              <a16:creationId xmlns:a16="http://schemas.microsoft.com/office/drawing/2014/main" id="{A167594B-2771-45FE-98BC-3859138514EE}"/>
            </a:ext>
          </a:extLst>
        </cdr:cNvPr>
        <cdr:cNvSpPr txBox="1"/>
      </cdr:nvSpPr>
      <cdr:spPr>
        <a:xfrm xmlns:a="http://schemas.openxmlformats.org/drawingml/2006/main">
          <a:off x="6781336" y="1448713"/>
          <a:ext cx="131799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ZA" sz="1400" b="1" dirty="0">
              <a:solidFill>
                <a:schemeClr val="tx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Second wave</a:t>
          </a:r>
        </a:p>
      </cdr:txBody>
    </cdr:sp>
  </cdr:relSizeAnchor>
  <cdr:relSizeAnchor xmlns:cdr="http://schemas.openxmlformats.org/drawingml/2006/chartDrawing">
    <cdr:from>
      <cdr:x>0.13105</cdr:x>
      <cdr:y>0.79424</cdr:y>
    </cdr:from>
    <cdr:to>
      <cdr:x>0.22001</cdr:x>
      <cdr:y>0.84894</cdr:y>
    </cdr:to>
    <cdr:sp macro="" textlink="">
      <cdr:nvSpPr>
        <cdr:cNvPr id="4" name="TextBox 6">
          <a:extLst xmlns:a="http://schemas.openxmlformats.org/drawingml/2006/main">
            <a:ext uri="{FF2B5EF4-FFF2-40B4-BE49-F238E27FC236}">
              <a16:creationId xmlns:a16="http://schemas.microsoft.com/office/drawing/2014/main" id="{5DE5848B-6F6B-48F4-B2BE-4580ED5B4CB3}"/>
            </a:ext>
          </a:extLst>
        </cdr:cNvPr>
        <cdr:cNvSpPr txBox="1"/>
      </cdr:nvSpPr>
      <cdr:spPr>
        <a:xfrm xmlns:a="http://schemas.openxmlformats.org/drawingml/2006/main">
          <a:off x="1648815" y="4469505"/>
          <a:ext cx="111921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ZA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Third wave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EEDE4-A569-4B10-BE73-257C69B05703}" type="datetimeFigureOut">
              <a:rPr lang="en-ZA" smtClean="0"/>
              <a:t>2021/07/01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7A41F-A981-4927-A639-1DC54CAAA87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647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122" indent="-28889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573" indent="-23111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802" indent="-23111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0031" indent="-23111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2261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4490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6719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8948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44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F9590-4B3E-4F2C-A833-1674FA2547E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44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20675" y="836613"/>
            <a:ext cx="7421563" cy="417512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797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7A41F-A981-4927-A639-1DC54CAAA875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12728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7A41F-A981-4927-A639-1DC54CAAA875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32714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67F80-0D94-4A0E-911B-DF158D3B8879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25040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report does not include data for weeks 14-17 and does not provide the % for Alpha in June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7A41F-A981-4927-A639-1DC54CAAA875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25329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extrapolate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67F80-0D94-4A0E-911B-DF158D3B8879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25040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7A41F-A981-4927-A639-1DC54CAAA875}" type="slidenum">
              <a:rPr lang="en-ZA" smtClean="0"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18038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7A41F-A981-4927-A639-1DC54CAAA875}" type="slidenum">
              <a:rPr lang="en-ZA" smtClean="0"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79655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extrapolate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67F80-0D94-4A0E-911B-DF158D3B8879}" type="slidenum">
              <a:rPr lang="en-ZA" smtClean="0"/>
              <a:t>25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1142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211" y="1954531"/>
            <a:ext cx="10363200" cy="1470025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611" y="3687805"/>
            <a:ext cx="8534400" cy="1752600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BE48DB-C287-4EB0-A537-37F30F7A21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19" y="313331"/>
            <a:ext cx="4253962" cy="13911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6CA2B3-D510-46B2-87FD-60DF86CD10AC}"/>
              </a:ext>
            </a:extLst>
          </p:cNvPr>
          <p:cNvSpPr/>
          <p:nvPr userDrawn="1"/>
        </p:nvSpPr>
        <p:spPr>
          <a:xfrm>
            <a:off x="11545677" y="0"/>
            <a:ext cx="646323" cy="627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2454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6E0CEE-DA97-4185-B902-E9020488AFC1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32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B3CEA-8A42-4971-AF50-DE640C49CE92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376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280430-AEAF-4C0E-A23C-6F8EFAB074FA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656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8568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91597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82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99852" y="63501"/>
            <a:ext cx="692149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C1E48F-67CD-49AF-89C8-3CCDCB551F98}" type="slidenum">
              <a:rPr lang="en-US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76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5251" y="63501"/>
            <a:ext cx="6350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8791FA8-89AF-4675-A00A-C70CA57AD353}" type="slidenum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59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7840" y="444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4DB35E-5BFA-4A1F-91A3-5237748D8180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210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7840" y="444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4DB35E-5BFA-4A1F-91A3-5237748D8180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7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211" y="1954531"/>
            <a:ext cx="10363200" cy="1470025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611" y="3687805"/>
            <a:ext cx="8534400" cy="1752600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60" y="179205"/>
            <a:ext cx="5671949" cy="1391126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10077360" y="6185929"/>
            <a:ext cx="211464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359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1625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98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5963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64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00"/>
    </mc:Choice>
    <mc:Fallback xmlns="">
      <p:transition spd="slow" advTm="26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59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1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FAD03D-0223-4EC1-8E86-9F3EE110128F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11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0A96F8-BD19-49FF-B364-50B1F92B3358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0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A3CA3E-0201-4BE0-B0A6-517A54451283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42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6CED6C-ECE4-4505-945A-AA916CE41B3E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61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05F443-A7C1-451A-9CD1-84BAB0A24326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175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028A63-FAC7-4270-AC4C-DFBC5E88C83C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1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ZA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ZA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029" y="6308731"/>
            <a:ext cx="1217815" cy="39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6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hart" Target="../charts/chart1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hart" Target="../charts/chart4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3C9179-53A1-43EF-BB13-2A93C02C11A3}"/>
              </a:ext>
            </a:extLst>
          </p:cNvPr>
          <p:cNvSpPr/>
          <p:nvPr/>
        </p:nvSpPr>
        <p:spPr>
          <a:xfrm>
            <a:off x="457200" y="6219984"/>
            <a:ext cx="2686050" cy="485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 descr="ukzn-zulu-logo-colour-print">
            <a:extLst>
              <a:ext uri="{FF2B5EF4-FFF2-40B4-BE49-F238E27FC236}">
                <a16:creationId xmlns:a16="http://schemas.microsoft.com/office/drawing/2014/main" id="{F2BFCBE4-5EF6-4AB9-9514-6D5B00BEE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629" y="6366091"/>
            <a:ext cx="803010" cy="25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32BE79-FBDE-4973-9FF7-207B16556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556" y="6361097"/>
            <a:ext cx="2059993" cy="26435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C501E19-3097-4A55-A477-44F19D89308F}"/>
              </a:ext>
            </a:extLst>
          </p:cNvPr>
          <p:cNvGrpSpPr/>
          <p:nvPr/>
        </p:nvGrpSpPr>
        <p:grpSpPr>
          <a:xfrm>
            <a:off x="4686726" y="6343539"/>
            <a:ext cx="2610749" cy="339160"/>
            <a:chOff x="4357022" y="6306402"/>
            <a:chExt cx="2610749" cy="339160"/>
          </a:xfrm>
        </p:grpSpPr>
        <p:sp>
          <p:nvSpPr>
            <p:cNvPr id="11" name="TextBox 31">
              <a:extLst>
                <a:ext uri="{FF2B5EF4-FFF2-40B4-BE49-F238E27FC236}">
                  <a16:creationId xmlns:a16="http://schemas.microsoft.com/office/drawing/2014/main" id="{8BC6EFE1-19DD-4639-8EC0-858A74B8F91C}"/>
                </a:ext>
              </a:extLst>
            </p:cNvPr>
            <p:cNvSpPr txBox="1"/>
            <p:nvPr userDrawn="1"/>
          </p:nvSpPr>
          <p:spPr>
            <a:xfrm>
              <a:off x="5030402" y="6349024"/>
              <a:ext cx="973182" cy="253916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R="27305" algn="ctr" eaLnBrk="0" fontAlgn="base" hangingPunct="0">
                <a:spcAft>
                  <a:spcPts val="0"/>
                </a:spcAft>
              </a:pPr>
              <a:r>
                <a:rPr lang="en-US" sz="550" kern="1200" dirty="0">
                  <a:solidFill>
                    <a:srgbClr val="40404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CAPRISA hosts a MRC HIV-TB Pathogenesis and Treatment Research Unit</a:t>
              </a:r>
              <a:endParaRPr lang="en-GB" sz="5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89EE409-07C9-418F-AD4A-F337ED0C7B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83" y="6306402"/>
              <a:ext cx="932688" cy="33916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4BD36E9-1653-49E0-9E00-1A0FF332ECD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2" t="11550" r="6481" b="12906"/>
            <a:stretch/>
          </p:blipFill>
          <p:spPr>
            <a:xfrm>
              <a:off x="4357022" y="6317732"/>
              <a:ext cx="670756" cy="316501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36C91A-B1E5-47C8-AEE1-17953ADED347}"/>
              </a:ext>
            </a:extLst>
          </p:cNvPr>
          <p:cNvGrpSpPr/>
          <p:nvPr/>
        </p:nvGrpSpPr>
        <p:grpSpPr>
          <a:xfrm>
            <a:off x="3136380" y="6343539"/>
            <a:ext cx="1358265" cy="400420"/>
            <a:chOff x="3016509" y="6177495"/>
            <a:chExt cx="1358265" cy="400420"/>
          </a:xfrm>
        </p:grpSpPr>
        <p:sp>
          <p:nvSpPr>
            <p:cNvPr id="17" name="TextBox 32">
              <a:extLst>
                <a:ext uri="{FF2B5EF4-FFF2-40B4-BE49-F238E27FC236}">
                  <a16:creationId xmlns:a16="http://schemas.microsoft.com/office/drawing/2014/main" id="{35C39C57-CCB9-4172-B8A0-47602B295161}"/>
                </a:ext>
              </a:extLst>
            </p:cNvPr>
            <p:cNvSpPr txBox="1"/>
            <p:nvPr userDrawn="1"/>
          </p:nvSpPr>
          <p:spPr>
            <a:xfrm>
              <a:off x="3016509" y="6408638"/>
              <a:ext cx="1358265" cy="169277"/>
            </a:xfrm>
            <a:prstGeom prst="rect">
              <a:avLst/>
            </a:prstGeom>
            <a:noFill/>
          </p:spPr>
          <p:txBody>
            <a:bodyPr wrap="square" lIns="0" tIns="0" rIns="36000" bIns="0" rtlCol="0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  <a:tabLst>
                  <a:tab pos="3868420" algn="l"/>
                </a:tabLst>
              </a:pPr>
              <a:r>
                <a:rPr lang="en-ZA" sz="550" kern="1200" dirty="0">
                  <a:solidFill>
                    <a:srgbClr val="40404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CAPRISA is the UNAIDS Collaborating</a:t>
              </a:r>
              <a:endParaRPr lang="en-GB" sz="5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eaLnBrk="0" fontAlgn="base" hangingPunct="0">
                <a:spcAft>
                  <a:spcPts val="0"/>
                </a:spcAft>
                <a:tabLst>
                  <a:tab pos="3868420" algn="l"/>
                </a:tabLst>
              </a:pPr>
              <a:r>
                <a:rPr lang="en-ZA" sz="550" kern="1200" dirty="0">
                  <a:solidFill>
                    <a:srgbClr val="40404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Centre for HIV Research and Policy</a:t>
              </a:r>
              <a:endParaRPr lang="en-GB" sz="5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40F45C8-E7BA-4B5F-8FE4-89D58A88BF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786" y="6177495"/>
              <a:ext cx="1147157" cy="214469"/>
            </a:xfrm>
            <a:prstGeom prst="rect">
              <a:avLst/>
            </a:prstGeom>
          </p:spPr>
        </p:pic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F64ACE6-3D4E-464D-9979-9641C4ABD73A}"/>
              </a:ext>
            </a:extLst>
          </p:cNvPr>
          <p:cNvCxnSpPr/>
          <p:nvPr/>
        </p:nvCxnSpPr>
        <p:spPr>
          <a:xfrm>
            <a:off x="4528142" y="6313276"/>
            <a:ext cx="0" cy="36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98EAF70-F9DD-49B1-B6A4-0749774FC058}"/>
              </a:ext>
            </a:extLst>
          </p:cNvPr>
          <p:cNvCxnSpPr/>
          <p:nvPr/>
        </p:nvCxnSpPr>
        <p:spPr>
          <a:xfrm>
            <a:off x="7420803" y="6313276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8A8A9B-AA56-47B7-B88A-872617DB397A}"/>
              </a:ext>
            </a:extLst>
          </p:cNvPr>
          <p:cNvCxnSpPr/>
          <p:nvPr/>
        </p:nvCxnSpPr>
        <p:spPr>
          <a:xfrm>
            <a:off x="10654560" y="6313276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4FC3A873-9F61-4E0C-9CC1-12A808A738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903" y="6321203"/>
            <a:ext cx="1022466" cy="34414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4D306D9-B146-49BC-9C1B-00BEC310AC6B}"/>
              </a:ext>
            </a:extLst>
          </p:cNvPr>
          <p:cNvSpPr/>
          <p:nvPr/>
        </p:nvSpPr>
        <p:spPr>
          <a:xfrm>
            <a:off x="1087539" y="6323999"/>
            <a:ext cx="86475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US" sz="550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CAPRISA hosts a </a:t>
            </a:r>
            <a:endParaRPr lang="en-GB" sz="5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en-US" sz="550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DST-NRF Centre of Excellence in </a:t>
            </a:r>
            <a:endParaRPr lang="en-GB" sz="5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en-US" sz="550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HIV Prevention </a:t>
            </a:r>
            <a:endParaRPr lang="en-GB" sz="5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0BE1A5F-7EEC-41AF-A4A7-10C5E64D342B}"/>
              </a:ext>
            </a:extLst>
          </p:cNvPr>
          <p:cNvCxnSpPr/>
          <p:nvPr/>
        </p:nvCxnSpPr>
        <p:spPr>
          <a:xfrm>
            <a:off x="3000054" y="6313276"/>
            <a:ext cx="0" cy="36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7E96286C-3946-4C15-8F1F-7303B5B9C62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2" t="10077" r="4057" b="11159"/>
          <a:stretch/>
        </p:blipFill>
        <p:spPr>
          <a:xfrm>
            <a:off x="209601" y="6349880"/>
            <a:ext cx="922398" cy="286792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582A87-EBC7-430D-8E01-7D6A26B1D013}"/>
              </a:ext>
            </a:extLst>
          </p:cNvPr>
          <p:cNvCxnSpPr/>
          <p:nvPr/>
        </p:nvCxnSpPr>
        <p:spPr>
          <a:xfrm>
            <a:off x="9626950" y="6313276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5">
            <a:extLst>
              <a:ext uri="{FF2B5EF4-FFF2-40B4-BE49-F238E27FC236}">
                <a16:creationId xmlns:a16="http://schemas.microsoft.com/office/drawing/2014/main" id="{727CDB3D-4484-4138-B181-3FAA9909637C}"/>
              </a:ext>
            </a:extLst>
          </p:cNvPr>
          <p:cNvSpPr txBox="1">
            <a:spLocks/>
          </p:cNvSpPr>
          <p:nvPr/>
        </p:nvSpPr>
        <p:spPr bwMode="auto">
          <a:xfrm>
            <a:off x="109731" y="1782230"/>
            <a:ext cx="11973414" cy="104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800" dirty="0"/>
              <a:t>Holding elections during Covid-19?</a:t>
            </a: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F7C55550-B563-40AA-9308-691AD69F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514" y="3772741"/>
            <a:ext cx="7772972" cy="253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Salim S. Abdool </a:t>
            </a:r>
            <a:r>
              <a:rPr kumimoji="0" lang="en-US" sz="2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Karim, FRS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Director: CAPRISA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defRPr/>
            </a:pPr>
            <a:r>
              <a:rPr lang="en-US" sz="1600" b="0" dirty="0">
                <a:solidFill>
                  <a:prstClr val="black"/>
                </a:solidFill>
                <a:ea typeface="ＭＳ Ｐゴシック" charset="-128"/>
              </a:rPr>
              <a:t>CAPRISA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Professor of Global Health, Columbia University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Adjunct Professor in Immunology and Infectious Diseases, Harvard University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Adjunct Professor of Medicine: Cornell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defRPr/>
            </a:pPr>
            <a:r>
              <a:rPr lang="en-US" sz="1600" b="0" dirty="0">
                <a:solidFill>
                  <a:prstClr val="black"/>
                </a:solidFill>
                <a:ea typeface="ＭＳ Ｐゴシック" charset="-128"/>
              </a:rPr>
              <a:t>Director: DSI-NRF </a:t>
            </a:r>
            <a:r>
              <a:rPr lang="en-US" sz="1600" b="0" dirty="0" err="1">
                <a:solidFill>
                  <a:prstClr val="black"/>
                </a:solidFill>
                <a:ea typeface="ＭＳ Ｐゴシック" charset="-128"/>
              </a:rPr>
              <a:t>CoE</a:t>
            </a:r>
            <a:r>
              <a:rPr lang="en-US" sz="1600" b="0" dirty="0">
                <a:solidFill>
                  <a:prstClr val="black"/>
                </a:solidFill>
                <a:ea typeface="ＭＳ Ｐゴシック" charset="-128"/>
              </a:rPr>
              <a:t> in HIV Prevention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defRPr/>
            </a:pPr>
            <a:r>
              <a:rPr lang="en-US" sz="1600" b="0" dirty="0">
                <a:solidFill>
                  <a:prstClr val="black"/>
                </a:solidFill>
                <a:ea typeface="ＭＳ Ｐゴシック" charset="-128"/>
              </a:rPr>
              <a:t>Pro Vice-Chancellor (Research): University of KwaZulu-Natal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Associate: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Ragon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 Institute of MGH, MIT and Harvard University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D3B8E5-3459-437F-8586-9E7D1B5309B6}"/>
              </a:ext>
            </a:extLst>
          </p:cNvPr>
          <p:cNvSpPr txBox="1"/>
          <p:nvPr/>
        </p:nvSpPr>
        <p:spPr>
          <a:xfrm>
            <a:off x="2494630" y="3074302"/>
            <a:ext cx="7648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Presentation to Electoral Commission of South Africa, 1 July 2021</a:t>
            </a:r>
          </a:p>
        </p:txBody>
      </p:sp>
    </p:spTree>
    <p:extLst>
      <p:ext uri="{BB962C8B-B14F-4D97-AF65-F5344CB8AC3E}">
        <p14:creationId xmlns:p14="http://schemas.microsoft.com/office/powerpoint/2010/main" val="421958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426C5C-47F7-4109-9BA5-45C311B228F3}"/>
              </a:ext>
            </a:extLst>
          </p:cNvPr>
          <p:cNvSpPr txBox="1">
            <a:spLocks/>
          </p:cNvSpPr>
          <p:nvPr/>
        </p:nvSpPr>
        <p:spPr bwMode="auto">
          <a:xfrm>
            <a:off x="2153227" y="269125"/>
            <a:ext cx="7885545" cy="84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Circulating variants in Gauteng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157496-AC12-44FF-AE01-54E429DC0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77" y="6250393"/>
            <a:ext cx="6933135" cy="4739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19F497-7F9C-42E7-8059-B702B3D75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65" y="6294236"/>
            <a:ext cx="1309923" cy="386261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F0749AE-7475-471A-8E9F-3715764257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" t="1522"/>
          <a:stretch/>
        </p:blipFill>
        <p:spPr>
          <a:xfrm>
            <a:off x="2083370" y="6246473"/>
            <a:ext cx="780532" cy="4340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8D5F9-AA19-4BF7-BB1A-3B08C10FF1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481" r="29493"/>
          <a:stretch/>
        </p:blipFill>
        <p:spPr>
          <a:xfrm>
            <a:off x="166754" y="1370010"/>
            <a:ext cx="7164302" cy="444934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DD38E0A-6724-4A8F-8066-4342AF3AB1E9}"/>
              </a:ext>
            </a:extLst>
          </p:cNvPr>
          <p:cNvGrpSpPr/>
          <p:nvPr/>
        </p:nvGrpSpPr>
        <p:grpSpPr>
          <a:xfrm>
            <a:off x="7331056" y="1260536"/>
            <a:ext cx="3361703" cy="2917409"/>
            <a:chOff x="7331056" y="1260536"/>
            <a:chExt cx="3361703" cy="291740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D1BF60F-B669-4FC4-A013-3A0F4A1C71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0917" t="18576" b="70908"/>
            <a:stretch/>
          </p:blipFill>
          <p:spPr>
            <a:xfrm>
              <a:off x="7331056" y="1260536"/>
              <a:ext cx="3361703" cy="68207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03B05F8-13AB-411E-97DF-38EBD6DD2F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0917" t="35066" r="6828" b="32112"/>
            <a:stretch/>
          </p:blipFill>
          <p:spPr>
            <a:xfrm>
              <a:off x="7489469" y="1961840"/>
              <a:ext cx="2677788" cy="2216105"/>
            </a:xfrm>
            <a:prstGeom prst="rect">
              <a:avLst/>
            </a:prstGeom>
          </p:spPr>
        </p:pic>
      </p:grp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64E78CF2-005E-48D0-A232-F11E3BB73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348072"/>
              </p:ext>
            </p:extLst>
          </p:nvPr>
        </p:nvGraphicFramePr>
        <p:xfrm>
          <a:off x="6128657" y="4540484"/>
          <a:ext cx="5766501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1834">
                  <a:extLst>
                    <a:ext uri="{9D8B030D-6E8A-4147-A177-3AD203B41FA5}">
                      <a16:colId xmlns:a16="http://schemas.microsoft.com/office/drawing/2014/main" val="1064420067"/>
                    </a:ext>
                  </a:extLst>
                </a:gridCol>
                <a:gridCol w="1469441">
                  <a:extLst>
                    <a:ext uri="{9D8B030D-6E8A-4147-A177-3AD203B41FA5}">
                      <a16:colId xmlns:a16="http://schemas.microsoft.com/office/drawing/2014/main" val="346203013"/>
                    </a:ext>
                  </a:extLst>
                </a:gridCol>
                <a:gridCol w="1263977">
                  <a:extLst>
                    <a:ext uri="{9D8B030D-6E8A-4147-A177-3AD203B41FA5}">
                      <a16:colId xmlns:a16="http://schemas.microsoft.com/office/drawing/2014/main" val="2608467475"/>
                    </a:ext>
                  </a:extLst>
                </a:gridCol>
                <a:gridCol w="756541">
                  <a:extLst>
                    <a:ext uri="{9D8B030D-6E8A-4147-A177-3AD203B41FA5}">
                      <a16:colId xmlns:a16="http://schemas.microsoft.com/office/drawing/2014/main" val="1188297787"/>
                    </a:ext>
                  </a:extLst>
                </a:gridCol>
                <a:gridCol w="636601">
                  <a:extLst>
                    <a:ext uri="{9D8B030D-6E8A-4147-A177-3AD203B41FA5}">
                      <a16:colId xmlns:a16="http://schemas.microsoft.com/office/drawing/2014/main" val="2563792241"/>
                    </a:ext>
                  </a:extLst>
                </a:gridCol>
                <a:gridCol w="698107">
                  <a:extLst>
                    <a:ext uri="{9D8B030D-6E8A-4147-A177-3AD203B41FA5}">
                      <a16:colId xmlns:a16="http://schemas.microsoft.com/office/drawing/2014/main" val="7092652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 cases 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Viral sequences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444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32,438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74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164,192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351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945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BFC060F-19CC-4094-BA4E-7401A07F7572}"/>
              </a:ext>
            </a:extLst>
          </p:cNvPr>
          <p:cNvGraphicFramePr>
            <a:graphicFrameLocks/>
          </p:cNvGraphicFramePr>
          <p:nvPr/>
        </p:nvGraphicFramePr>
        <p:xfrm>
          <a:off x="-4551" y="1185682"/>
          <a:ext cx="11864900" cy="5627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CC74667-BEDB-4169-82A9-A32CA1DF41B2}"/>
              </a:ext>
            </a:extLst>
          </p:cNvPr>
          <p:cNvGraphicFramePr>
            <a:graphicFrameLocks/>
          </p:cNvGraphicFramePr>
          <p:nvPr/>
        </p:nvGraphicFramePr>
        <p:xfrm>
          <a:off x="766591" y="1192822"/>
          <a:ext cx="11864900" cy="5627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A999DEE-CD7A-4C71-B88C-478332554B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423661"/>
              </p:ext>
            </p:extLst>
          </p:nvPr>
        </p:nvGraphicFramePr>
        <p:xfrm>
          <a:off x="331651" y="1201650"/>
          <a:ext cx="11864900" cy="5627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393C41-5F40-4A89-89CA-EC4E9F27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262"/>
            <a:ext cx="12204441" cy="1479062"/>
          </a:xfrm>
        </p:spPr>
        <p:txBody>
          <a:bodyPr>
            <a:noAutofit/>
          </a:bodyPr>
          <a:lstStyle/>
          <a:p>
            <a:r>
              <a:rPr lang="en-ZA" dirty="0"/>
              <a:t>SARS-Cov-2 cases 1</a:t>
            </a:r>
            <a:r>
              <a:rPr lang="en-ZA" baseline="30000" dirty="0"/>
              <a:t>st</a:t>
            </a:r>
            <a:r>
              <a:rPr lang="en-ZA" dirty="0"/>
              <a:t>, 2</a:t>
            </a:r>
            <a:r>
              <a:rPr lang="en-ZA" baseline="30000" dirty="0"/>
              <a:t>nd</a:t>
            </a:r>
            <a:r>
              <a:rPr lang="en-ZA" dirty="0"/>
              <a:t> &amp; 3</a:t>
            </a:r>
            <a:r>
              <a:rPr lang="en-ZA" baseline="30000" dirty="0"/>
              <a:t>rd</a:t>
            </a:r>
            <a:r>
              <a:rPr lang="en-ZA" dirty="0"/>
              <a:t> waves in Western Cape</a:t>
            </a:r>
            <a:br>
              <a:rPr lang="en-ZA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ZA" sz="2000" dirty="0">
                <a:solidFill>
                  <a:schemeClr val="tx1"/>
                </a:solidFill>
              </a:rPr>
              <a:t>7-day moving average </a:t>
            </a:r>
            <a:r>
              <a:rPr lang="en-US" sz="2000" dirty="0">
                <a:solidFill>
                  <a:schemeClr val="tx1"/>
                </a:solidFill>
              </a:rPr>
              <a:t>cases per 100,000 population – up to 30 June</a:t>
            </a:r>
            <a:r>
              <a:rPr lang="en-Z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6D99F8-5E5B-484D-A5C2-9D4AB88B8625}"/>
              </a:ext>
            </a:extLst>
          </p:cNvPr>
          <p:cNvSpPr txBox="1"/>
          <p:nvPr/>
        </p:nvSpPr>
        <p:spPr>
          <a:xfrm>
            <a:off x="5397946" y="4697929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rgbClr val="C3D6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wave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67594B-2771-45FE-98BC-3859138514EE}"/>
              </a:ext>
            </a:extLst>
          </p:cNvPr>
          <p:cNvSpPr txBox="1"/>
          <p:nvPr/>
        </p:nvSpPr>
        <p:spPr>
          <a:xfrm>
            <a:off x="3768767" y="2725936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rgbClr val="9BB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wave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06EE69-D93A-44DF-BC0C-E93DE8AE539E}"/>
              </a:ext>
            </a:extLst>
          </p:cNvPr>
          <p:cNvSpPr txBox="1"/>
          <p:nvPr/>
        </p:nvSpPr>
        <p:spPr>
          <a:xfrm>
            <a:off x="2649550" y="5364541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wave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D53B48-A9FD-491A-8AEC-0174DB88A329}"/>
              </a:ext>
            </a:extLst>
          </p:cNvPr>
          <p:cNvSpPr txBox="1"/>
          <p:nvPr/>
        </p:nvSpPr>
        <p:spPr>
          <a:xfrm>
            <a:off x="2879899" y="648349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Data source: Department of Health; Analysis: Cheryl Baxter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950015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B423FE0-8337-4B02-BB4D-DB215448D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64"/>
          <a:stretch/>
        </p:blipFill>
        <p:spPr>
          <a:xfrm>
            <a:off x="697529" y="1505637"/>
            <a:ext cx="10125700" cy="428578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3426C5C-47F7-4109-9BA5-45C311B228F3}"/>
              </a:ext>
            </a:extLst>
          </p:cNvPr>
          <p:cNvSpPr txBox="1">
            <a:spLocks/>
          </p:cNvSpPr>
          <p:nvPr/>
        </p:nvSpPr>
        <p:spPr bwMode="auto">
          <a:xfrm>
            <a:off x="1635916" y="266117"/>
            <a:ext cx="8920168" cy="84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Circulating variants in Western Cape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047D6B-95E5-40F8-8252-BCD036C76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55" y="6238323"/>
            <a:ext cx="6933135" cy="4739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A523EC-2488-4DDB-956A-37AA2BC8F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529" y="6238323"/>
            <a:ext cx="1309923" cy="386261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8C44C76-378D-4384-9809-C592A13550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" t="1522"/>
          <a:stretch/>
        </p:blipFill>
        <p:spPr>
          <a:xfrm>
            <a:off x="2290037" y="6190560"/>
            <a:ext cx="780532" cy="43402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9B6B47D-BB47-4CD2-BE03-F494642224C8}"/>
              </a:ext>
            </a:extLst>
          </p:cNvPr>
          <p:cNvGrpSpPr/>
          <p:nvPr/>
        </p:nvGrpSpPr>
        <p:grpSpPr>
          <a:xfrm>
            <a:off x="7940656" y="1342179"/>
            <a:ext cx="3361703" cy="2917409"/>
            <a:chOff x="7331056" y="1260536"/>
            <a:chExt cx="3361703" cy="291740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F82ACE6-7279-4A4D-8566-B55A3A5959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0917" t="18576" b="70908"/>
            <a:stretch/>
          </p:blipFill>
          <p:spPr>
            <a:xfrm>
              <a:off x="7331056" y="1260536"/>
              <a:ext cx="3361703" cy="68207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89C0393-6CD6-424F-ACB5-C6C113DB8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0917" t="35066" r="6828" b="32112"/>
            <a:stretch/>
          </p:blipFill>
          <p:spPr>
            <a:xfrm>
              <a:off x="7489469" y="1961840"/>
              <a:ext cx="2677788" cy="22161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3832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BFC060F-19CC-4094-BA4E-7401A07F7572}"/>
              </a:ext>
            </a:extLst>
          </p:cNvPr>
          <p:cNvGraphicFramePr>
            <a:graphicFrameLocks/>
          </p:cNvGraphicFramePr>
          <p:nvPr/>
        </p:nvGraphicFramePr>
        <p:xfrm>
          <a:off x="-4551" y="1228518"/>
          <a:ext cx="12581562" cy="5627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BD974EB-DE4A-4BA4-A1F3-5C3034EF2B1E}"/>
              </a:ext>
            </a:extLst>
          </p:cNvPr>
          <p:cNvGraphicFramePr>
            <a:graphicFrameLocks/>
          </p:cNvGraphicFramePr>
          <p:nvPr/>
        </p:nvGraphicFramePr>
        <p:xfrm>
          <a:off x="1884732" y="1332546"/>
          <a:ext cx="12181185" cy="5046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C018653-7C6E-4A36-9CD8-C2F9C04DED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114362"/>
              </p:ext>
            </p:extLst>
          </p:nvPr>
        </p:nvGraphicFramePr>
        <p:xfrm>
          <a:off x="864888" y="552451"/>
          <a:ext cx="12181185" cy="5827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23EF8FF-BFC5-4D52-A30E-D9CE4BCF9E53}"/>
              </a:ext>
            </a:extLst>
          </p:cNvPr>
          <p:cNvSpPr txBox="1">
            <a:spLocks/>
          </p:cNvSpPr>
          <p:nvPr/>
        </p:nvSpPr>
        <p:spPr bwMode="auto">
          <a:xfrm>
            <a:off x="653689" y="0"/>
            <a:ext cx="11265082" cy="147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ZA" dirty="0"/>
              <a:t>SARS-Cov-2 cases in 1</a:t>
            </a:r>
            <a:r>
              <a:rPr lang="en-ZA" baseline="30000" dirty="0"/>
              <a:t>st</a:t>
            </a:r>
            <a:r>
              <a:rPr lang="en-ZA" dirty="0"/>
              <a:t>, 2</a:t>
            </a:r>
            <a:r>
              <a:rPr lang="en-ZA" baseline="30000" dirty="0"/>
              <a:t>nd</a:t>
            </a:r>
            <a:r>
              <a:rPr lang="en-ZA" dirty="0"/>
              <a:t> &amp; 3</a:t>
            </a:r>
            <a:r>
              <a:rPr lang="en-ZA" baseline="30000" dirty="0"/>
              <a:t>rd</a:t>
            </a:r>
            <a:r>
              <a:rPr lang="en-ZA" dirty="0"/>
              <a:t> waves in Eastern Cape</a:t>
            </a:r>
            <a:br>
              <a:rPr lang="en-ZA" dirty="0"/>
            </a:br>
            <a:r>
              <a:rPr lang="en-ZA" sz="2000" dirty="0">
                <a:solidFill>
                  <a:schemeClr val="tx1"/>
                </a:solidFill>
              </a:rPr>
              <a:t>(7-day moving average </a:t>
            </a:r>
            <a:r>
              <a:rPr lang="en-US" sz="2000" dirty="0">
                <a:solidFill>
                  <a:schemeClr val="tx1"/>
                </a:solidFill>
              </a:rPr>
              <a:t>cases per 100,000 population – up to 30 June</a:t>
            </a:r>
            <a:r>
              <a:rPr lang="en-ZA" sz="2000" dirty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661320-0DB8-4EE5-A4DE-161563557207}"/>
              </a:ext>
            </a:extLst>
          </p:cNvPr>
          <p:cNvSpPr txBox="1"/>
          <p:nvPr/>
        </p:nvSpPr>
        <p:spPr>
          <a:xfrm>
            <a:off x="2879899" y="648349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Data source: Department of Health; Analysis: Cheryl Baxter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3322790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426C5C-47F7-4109-9BA5-45C311B228F3}"/>
              </a:ext>
            </a:extLst>
          </p:cNvPr>
          <p:cNvSpPr txBox="1">
            <a:spLocks/>
          </p:cNvSpPr>
          <p:nvPr/>
        </p:nvSpPr>
        <p:spPr bwMode="auto">
          <a:xfrm>
            <a:off x="1104900" y="269125"/>
            <a:ext cx="9898379" cy="84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Circulating variants in Eastern Cape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6427EF-C629-448A-9CF6-CA4EC6157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44" y="6255643"/>
            <a:ext cx="6933135" cy="4739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73B69B-06B1-4FD8-A195-BAAD99263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45" y="6299486"/>
            <a:ext cx="1309923" cy="386261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9FD4801-58D4-46CD-B223-DFD8B429CC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" t="1522"/>
          <a:stretch/>
        </p:blipFill>
        <p:spPr>
          <a:xfrm>
            <a:off x="2326940" y="6251723"/>
            <a:ext cx="780532" cy="4340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C74FD4-3F0F-4512-9D2D-7F1F47E3FA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838" y="1447800"/>
            <a:ext cx="10390505" cy="427613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2590D79-2BC8-43BC-AB5F-D3338FFA5907}"/>
              </a:ext>
            </a:extLst>
          </p:cNvPr>
          <p:cNvGrpSpPr/>
          <p:nvPr/>
        </p:nvGrpSpPr>
        <p:grpSpPr>
          <a:xfrm>
            <a:off x="7859013" y="1782554"/>
            <a:ext cx="3361703" cy="2917409"/>
            <a:chOff x="7331056" y="1260536"/>
            <a:chExt cx="3361703" cy="291740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9CFD09E-4537-4697-8141-399060D254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0917" t="18576" b="70908"/>
            <a:stretch/>
          </p:blipFill>
          <p:spPr>
            <a:xfrm>
              <a:off x="7331056" y="1260536"/>
              <a:ext cx="3361703" cy="68207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2912E78-D1AB-4B83-9898-3D03CAB6C8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0917" t="35066" r="6828" b="32112"/>
            <a:stretch/>
          </p:blipFill>
          <p:spPr>
            <a:xfrm>
              <a:off x="7489469" y="1961840"/>
              <a:ext cx="2677788" cy="22161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46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BFC060F-19CC-4094-BA4E-7401A07F7572}"/>
              </a:ext>
            </a:extLst>
          </p:cNvPr>
          <p:cNvGraphicFramePr>
            <a:graphicFrameLocks/>
          </p:cNvGraphicFramePr>
          <p:nvPr/>
        </p:nvGraphicFramePr>
        <p:xfrm>
          <a:off x="-68719" y="1230620"/>
          <a:ext cx="13599144" cy="5627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83C2BCA-04D0-4E23-B898-73A5D25F1111}"/>
              </a:ext>
            </a:extLst>
          </p:cNvPr>
          <p:cNvGraphicFramePr>
            <a:graphicFrameLocks/>
          </p:cNvGraphicFramePr>
          <p:nvPr/>
        </p:nvGraphicFramePr>
        <p:xfrm>
          <a:off x="2857751" y="1265016"/>
          <a:ext cx="11864900" cy="5592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5002DE5-EF62-468B-B2CA-D8F2DE716A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087426"/>
              </p:ext>
            </p:extLst>
          </p:nvPr>
        </p:nvGraphicFramePr>
        <p:xfrm>
          <a:off x="3043449" y="1265016"/>
          <a:ext cx="11864900" cy="5592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90FAAD-B45D-43AD-8BB3-BC5DB694A14B}"/>
              </a:ext>
            </a:extLst>
          </p:cNvPr>
          <p:cNvSpPr txBox="1">
            <a:spLocks/>
          </p:cNvSpPr>
          <p:nvPr/>
        </p:nvSpPr>
        <p:spPr bwMode="auto">
          <a:xfrm>
            <a:off x="449527" y="0"/>
            <a:ext cx="11682856" cy="147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ZA" dirty="0"/>
              <a:t>SARS-Cov-2 cases in 1</a:t>
            </a:r>
            <a:r>
              <a:rPr lang="en-ZA" baseline="30000" dirty="0"/>
              <a:t>st</a:t>
            </a:r>
            <a:r>
              <a:rPr lang="en-ZA" dirty="0"/>
              <a:t>, 2</a:t>
            </a:r>
            <a:r>
              <a:rPr lang="en-ZA" baseline="30000" dirty="0"/>
              <a:t>nd</a:t>
            </a:r>
            <a:r>
              <a:rPr lang="en-ZA" dirty="0"/>
              <a:t> &amp; 3</a:t>
            </a:r>
            <a:r>
              <a:rPr lang="en-ZA" baseline="30000" dirty="0"/>
              <a:t>rd</a:t>
            </a:r>
            <a:r>
              <a:rPr lang="en-ZA" dirty="0"/>
              <a:t> waves in KwaZulu-Natal</a:t>
            </a:r>
          </a:p>
          <a:p>
            <a:r>
              <a:rPr lang="en-ZA" sz="2000" dirty="0">
                <a:solidFill>
                  <a:schemeClr val="tx1"/>
                </a:solidFill>
              </a:rPr>
              <a:t>(7-day moving average </a:t>
            </a:r>
            <a:r>
              <a:rPr lang="en-US" sz="2000" dirty="0">
                <a:solidFill>
                  <a:schemeClr val="tx1"/>
                </a:solidFill>
              </a:rPr>
              <a:t>cases per 100,000 population – up to 29 June</a:t>
            </a:r>
            <a:r>
              <a:rPr lang="en-ZA" sz="2000" dirty="0">
                <a:solidFill>
                  <a:schemeClr val="tx1"/>
                </a:solidFill>
              </a:rPr>
              <a:t>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8CCCB8-588C-4F67-8DDD-EB1ACB8714BC}"/>
              </a:ext>
            </a:extLst>
          </p:cNvPr>
          <p:cNvSpPr txBox="1"/>
          <p:nvPr/>
        </p:nvSpPr>
        <p:spPr>
          <a:xfrm>
            <a:off x="6200900" y="4721179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rgbClr val="FAC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wave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FF97F7-F20C-4959-809C-4587A44E26BF}"/>
              </a:ext>
            </a:extLst>
          </p:cNvPr>
          <p:cNvSpPr txBox="1"/>
          <p:nvPr/>
        </p:nvSpPr>
        <p:spPr>
          <a:xfrm>
            <a:off x="7559126" y="3827390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wave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A8E3B8-D0D3-466F-9DCD-EC9142A5DB21}"/>
              </a:ext>
            </a:extLst>
          </p:cNvPr>
          <p:cNvSpPr txBox="1"/>
          <p:nvPr/>
        </p:nvSpPr>
        <p:spPr>
          <a:xfrm>
            <a:off x="4042965" y="5714297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wave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0B6F7A-FF32-4CF8-A2FA-5EF7B1D60231}"/>
              </a:ext>
            </a:extLst>
          </p:cNvPr>
          <p:cNvSpPr txBox="1"/>
          <p:nvPr/>
        </p:nvSpPr>
        <p:spPr>
          <a:xfrm>
            <a:off x="2857751" y="648349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Data source: Department of Health; Analysis: Cheryl Baxter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454860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426C5C-47F7-4109-9BA5-45C311B228F3}"/>
              </a:ext>
            </a:extLst>
          </p:cNvPr>
          <p:cNvSpPr txBox="1">
            <a:spLocks/>
          </p:cNvSpPr>
          <p:nvPr/>
        </p:nvSpPr>
        <p:spPr bwMode="auto">
          <a:xfrm>
            <a:off x="2153227" y="269125"/>
            <a:ext cx="7885545" cy="84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dirty="0"/>
              <a:t>Circulating variants in KwaZulu-Natal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F34551-A011-42B1-8713-EF0AC74D1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734" y="6266507"/>
            <a:ext cx="6933135" cy="4739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261A32-8007-4CF7-92FA-95CCFF1BB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57" y="6310348"/>
            <a:ext cx="1309923" cy="386261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B4B8F89-246F-47E5-9E1E-01CB6B0595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" t="1522"/>
          <a:stretch/>
        </p:blipFill>
        <p:spPr>
          <a:xfrm>
            <a:off x="2294291" y="6284573"/>
            <a:ext cx="780532" cy="4340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2A1DB1-B54C-44E6-A065-FE510B7B45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948"/>
          <a:stretch/>
        </p:blipFill>
        <p:spPr>
          <a:xfrm>
            <a:off x="257469" y="1595535"/>
            <a:ext cx="10835074" cy="443152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5897C6A-B3AC-49BE-B2A5-3A7C54F67801}"/>
              </a:ext>
            </a:extLst>
          </p:cNvPr>
          <p:cNvGrpSpPr/>
          <p:nvPr/>
        </p:nvGrpSpPr>
        <p:grpSpPr>
          <a:xfrm>
            <a:off x="8022299" y="1723130"/>
            <a:ext cx="3361703" cy="2917409"/>
            <a:chOff x="7331056" y="1260536"/>
            <a:chExt cx="3361703" cy="291740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9CB954-B070-4192-8390-A420EB9A58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0917" t="18576" b="70908"/>
            <a:stretch/>
          </p:blipFill>
          <p:spPr>
            <a:xfrm>
              <a:off x="7331056" y="1260536"/>
              <a:ext cx="3361703" cy="68207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6394BC4-75FF-45AB-B06D-6FFC70F1C6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0917" t="35066" r="6828" b="32112"/>
            <a:stretch/>
          </p:blipFill>
          <p:spPr>
            <a:xfrm>
              <a:off x="7489469" y="1961840"/>
              <a:ext cx="2677788" cy="2216105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67CB0BC-9C53-4D9B-A01D-CB866CB67E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879" t="35247" r="2851" b="32938"/>
          <a:stretch/>
        </p:blipFill>
        <p:spPr>
          <a:xfrm>
            <a:off x="8254208" y="2344961"/>
            <a:ext cx="3569128" cy="21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2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7B15441B-2C13-4E7E-97D1-63FE235251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709914"/>
              </p:ext>
            </p:extLst>
          </p:nvPr>
        </p:nvGraphicFramePr>
        <p:xfrm>
          <a:off x="-530281" y="2260530"/>
          <a:ext cx="12462974" cy="4561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1D33DB01-79F0-4773-BDEF-E22D1C7F3A24}"/>
              </a:ext>
            </a:extLst>
          </p:cNvPr>
          <p:cNvSpPr txBox="1"/>
          <p:nvPr/>
        </p:nvSpPr>
        <p:spPr>
          <a:xfrm>
            <a:off x="5570700" y="6014391"/>
            <a:ext cx="840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AB2C15A-18D0-4EC8-AB6F-99952B232FC7}"/>
              </a:ext>
            </a:extLst>
          </p:cNvPr>
          <p:cNvSpPr txBox="1"/>
          <p:nvPr/>
        </p:nvSpPr>
        <p:spPr>
          <a:xfrm>
            <a:off x="2559327" y="5437963"/>
            <a:ext cx="123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</a:p>
          <a:p>
            <a:pPr algn="ctr"/>
            <a:r>
              <a:rPr lang="en-ZA" sz="1200" b="1" dirty="0">
                <a:latin typeface="Arial" panose="020B0604020202020204" pitchFamily="34" charset="0"/>
                <a:cs typeface="Arial" panose="020B0604020202020204" pitchFamily="34" charset="0"/>
              </a:rPr>
              <a:t>Admissions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BBE2FC-DA23-4A8D-939A-66714D948301}"/>
              </a:ext>
            </a:extLst>
          </p:cNvPr>
          <p:cNvSpPr txBox="1">
            <a:spLocks/>
          </p:cNvSpPr>
          <p:nvPr/>
        </p:nvSpPr>
        <p:spPr bwMode="auto">
          <a:xfrm>
            <a:off x="126274" y="4850"/>
            <a:ext cx="11939450" cy="15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ZA" dirty="0"/>
              <a:t>Cases numbers in October? Estimations of end of 3</a:t>
            </a:r>
            <a:r>
              <a:rPr lang="en-ZA" baseline="30000" dirty="0"/>
              <a:t>rd</a:t>
            </a:r>
            <a:r>
              <a:rPr lang="en-ZA" dirty="0"/>
              <a:t> wave, based on duration of 1</a:t>
            </a:r>
            <a:r>
              <a:rPr lang="en-ZA" baseline="30000" dirty="0"/>
              <a:t>st</a:t>
            </a:r>
            <a:r>
              <a:rPr lang="en-ZA" dirty="0"/>
              <a:t> and 2</a:t>
            </a:r>
            <a:r>
              <a:rPr lang="en-ZA" baseline="30000" dirty="0"/>
              <a:t>nd</a:t>
            </a:r>
            <a:r>
              <a:rPr lang="en-ZA" dirty="0"/>
              <a:t> waves in SA 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DDD4D68-04F4-4693-AEAE-DD7F740068FD}"/>
              </a:ext>
            </a:extLst>
          </p:cNvPr>
          <p:cNvCxnSpPr>
            <a:cxnSpLocks/>
          </p:cNvCxnSpPr>
          <p:nvPr/>
        </p:nvCxnSpPr>
        <p:spPr>
          <a:xfrm>
            <a:off x="8605719" y="2682498"/>
            <a:ext cx="0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75B2051-611B-4070-ADCA-602B83ABE42A}"/>
              </a:ext>
            </a:extLst>
          </p:cNvPr>
          <p:cNvSpPr txBox="1"/>
          <p:nvPr/>
        </p:nvSpPr>
        <p:spPr>
          <a:xfrm rot="16200000">
            <a:off x="-1583288" y="4281225"/>
            <a:ext cx="37433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7-day moving average of daily cases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DD3E63-E893-429E-AABD-F8186DD478E2}"/>
              </a:ext>
            </a:extLst>
          </p:cNvPr>
          <p:cNvSpPr txBox="1"/>
          <p:nvPr/>
        </p:nvSpPr>
        <p:spPr>
          <a:xfrm>
            <a:off x="3056383" y="3695358"/>
            <a:ext cx="1121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New cases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50D293-AE25-434E-AE42-230311126510}"/>
              </a:ext>
            </a:extLst>
          </p:cNvPr>
          <p:cNvCxnSpPr>
            <a:cxnSpLocks/>
          </p:cNvCxnSpPr>
          <p:nvPr/>
        </p:nvCxnSpPr>
        <p:spPr>
          <a:xfrm>
            <a:off x="2613919" y="2479166"/>
            <a:ext cx="1183662" cy="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AC9ECD-DF21-4032-90F9-00C60E33CF31}"/>
              </a:ext>
            </a:extLst>
          </p:cNvPr>
          <p:cNvSpPr txBox="1"/>
          <p:nvPr/>
        </p:nvSpPr>
        <p:spPr>
          <a:xfrm>
            <a:off x="2684507" y="1925009"/>
            <a:ext cx="105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wave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74 days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CA69C58-36CD-4E3B-8AB0-930F659D3E56}"/>
              </a:ext>
            </a:extLst>
          </p:cNvPr>
          <p:cNvCxnSpPr>
            <a:cxnSpLocks/>
          </p:cNvCxnSpPr>
          <p:nvPr/>
        </p:nvCxnSpPr>
        <p:spPr>
          <a:xfrm>
            <a:off x="3909319" y="2479166"/>
            <a:ext cx="11836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AF3A8FD-C476-4676-AABE-BADC2AA6E527}"/>
              </a:ext>
            </a:extLst>
          </p:cNvPr>
          <p:cNvCxnSpPr>
            <a:cxnSpLocks/>
          </p:cNvCxnSpPr>
          <p:nvPr/>
        </p:nvCxnSpPr>
        <p:spPr>
          <a:xfrm>
            <a:off x="5198342" y="2479166"/>
            <a:ext cx="1183662" cy="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5D6A717C-75E5-4E3B-A6EC-906110112A63}"/>
              </a:ext>
            </a:extLst>
          </p:cNvPr>
          <p:cNvSpPr txBox="1"/>
          <p:nvPr/>
        </p:nvSpPr>
        <p:spPr>
          <a:xfrm>
            <a:off x="5268930" y="1925009"/>
            <a:ext cx="105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wave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75 days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70785B6-901A-4A08-8183-E3A727AF1B6B}"/>
              </a:ext>
            </a:extLst>
          </p:cNvPr>
          <p:cNvCxnSpPr>
            <a:cxnSpLocks/>
          </p:cNvCxnSpPr>
          <p:nvPr/>
        </p:nvCxnSpPr>
        <p:spPr>
          <a:xfrm>
            <a:off x="7939206" y="2260091"/>
            <a:ext cx="1183662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9BCCAF8F-BBF0-406B-AA8B-734EB752FE5A}"/>
              </a:ext>
            </a:extLst>
          </p:cNvPr>
          <p:cNvSpPr txBox="1"/>
          <p:nvPr/>
        </p:nvSpPr>
        <p:spPr>
          <a:xfrm>
            <a:off x="7846018" y="1965246"/>
            <a:ext cx="1838326" cy="33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days (29 Jul)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BD7A025-32B7-445C-A831-09ED058093F2}"/>
              </a:ext>
            </a:extLst>
          </p:cNvPr>
          <p:cNvCxnSpPr>
            <a:cxnSpLocks/>
          </p:cNvCxnSpPr>
          <p:nvPr/>
        </p:nvCxnSpPr>
        <p:spPr>
          <a:xfrm>
            <a:off x="6493918" y="2479166"/>
            <a:ext cx="1371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73025FC-5524-43AE-844B-B1DC40B165C7}"/>
              </a:ext>
            </a:extLst>
          </p:cNvPr>
          <p:cNvSpPr txBox="1"/>
          <p:nvPr/>
        </p:nvSpPr>
        <p:spPr>
          <a:xfrm>
            <a:off x="4045703" y="1911361"/>
            <a:ext cx="1189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Inter-wave</a:t>
            </a:r>
          </a:p>
          <a:p>
            <a:pPr algn="ctr"/>
            <a:r>
              <a:rPr lang="en-US" dirty="0"/>
              <a:t>94 days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05C64E6-2372-4E07-915C-F9ACBED423D5}"/>
              </a:ext>
            </a:extLst>
          </p:cNvPr>
          <p:cNvSpPr/>
          <p:nvPr/>
        </p:nvSpPr>
        <p:spPr>
          <a:xfrm>
            <a:off x="8579893" y="2658296"/>
            <a:ext cx="1838325" cy="3373670"/>
          </a:xfrm>
          <a:custGeom>
            <a:avLst/>
            <a:gdLst>
              <a:gd name="connsiteX0" fmla="*/ 0 w 1838325"/>
              <a:gd name="connsiteY0" fmla="*/ 714696 h 3373670"/>
              <a:gd name="connsiteX1" fmla="*/ 133350 w 1838325"/>
              <a:gd name="connsiteY1" fmla="*/ 143196 h 3373670"/>
              <a:gd name="connsiteX2" fmla="*/ 409575 w 1838325"/>
              <a:gd name="connsiteY2" fmla="*/ 3057846 h 3373670"/>
              <a:gd name="connsiteX3" fmla="*/ 733425 w 1838325"/>
              <a:gd name="connsiteY3" fmla="*/ 3324546 h 3373670"/>
              <a:gd name="connsiteX4" fmla="*/ 895350 w 1838325"/>
              <a:gd name="connsiteY4" fmla="*/ 3372171 h 3373670"/>
              <a:gd name="connsiteX5" fmla="*/ 1104900 w 1838325"/>
              <a:gd name="connsiteY5" fmla="*/ 3362646 h 3373670"/>
              <a:gd name="connsiteX6" fmla="*/ 1352550 w 1838325"/>
              <a:gd name="connsiteY6" fmla="*/ 3353121 h 3373670"/>
              <a:gd name="connsiteX7" fmla="*/ 1838325 w 1838325"/>
              <a:gd name="connsiteY7" fmla="*/ 3372171 h 337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325" h="3373670">
                <a:moveTo>
                  <a:pt x="0" y="714696"/>
                </a:moveTo>
                <a:cubicBezTo>
                  <a:pt x="32544" y="233683"/>
                  <a:pt x="65088" y="-247329"/>
                  <a:pt x="133350" y="143196"/>
                </a:cubicBezTo>
                <a:cubicBezTo>
                  <a:pt x="201612" y="533721"/>
                  <a:pt x="309563" y="2527621"/>
                  <a:pt x="409575" y="3057846"/>
                </a:cubicBezTo>
                <a:cubicBezTo>
                  <a:pt x="509587" y="3588071"/>
                  <a:pt x="652463" y="3272159"/>
                  <a:pt x="733425" y="3324546"/>
                </a:cubicBezTo>
                <a:cubicBezTo>
                  <a:pt x="814388" y="3376934"/>
                  <a:pt x="833438" y="3365821"/>
                  <a:pt x="895350" y="3372171"/>
                </a:cubicBezTo>
                <a:cubicBezTo>
                  <a:pt x="957263" y="3378521"/>
                  <a:pt x="1104900" y="3362646"/>
                  <a:pt x="1104900" y="3362646"/>
                </a:cubicBezTo>
                <a:cubicBezTo>
                  <a:pt x="1181100" y="3359471"/>
                  <a:pt x="1230313" y="3351534"/>
                  <a:pt x="1352550" y="3353121"/>
                </a:cubicBezTo>
                <a:cubicBezTo>
                  <a:pt x="1474788" y="3354709"/>
                  <a:pt x="1656556" y="3363440"/>
                  <a:pt x="1838325" y="3372171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DB7146D-52EC-403E-83C3-52D09A98ED35}"/>
              </a:ext>
            </a:extLst>
          </p:cNvPr>
          <p:cNvSpPr txBox="1"/>
          <p:nvPr/>
        </p:nvSpPr>
        <p:spPr>
          <a:xfrm>
            <a:off x="6799298" y="2184321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 days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68166AF9-1773-462B-95DF-80C76F4195BE}"/>
              </a:ext>
            </a:extLst>
          </p:cNvPr>
          <p:cNvSpPr/>
          <p:nvPr/>
        </p:nvSpPr>
        <p:spPr>
          <a:xfrm>
            <a:off x="8579893" y="2397137"/>
            <a:ext cx="2000250" cy="3547605"/>
          </a:xfrm>
          <a:custGeom>
            <a:avLst/>
            <a:gdLst>
              <a:gd name="connsiteX0" fmla="*/ 0 w 2000250"/>
              <a:gd name="connsiteY0" fmla="*/ 985380 h 3547605"/>
              <a:gd name="connsiteX1" fmla="*/ 104775 w 2000250"/>
              <a:gd name="connsiteY1" fmla="*/ 680580 h 3547605"/>
              <a:gd name="connsiteX2" fmla="*/ 228600 w 2000250"/>
              <a:gd name="connsiteY2" fmla="*/ 356730 h 3547605"/>
              <a:gd name="connsiteX3" fmla="*/ 381000 w 2000250"/>
              <a:gd name="connsiteY3" fmla="*/ 185280 h 3547605"/>
              <a:gd name="connsiteX4" fmla="*/ 1390650 w 2000250"/>
              <a:gd name="connsiteY4" fmla="*/ 3166605 h 3547605"/>
              <a:gd name="connsiteX5" fmla="*/ 1657350 w 2000250"/>
              <a:gd name="connsiteY5" fmla="*/ 3509505 h 3547605"/>
              <a:gd name="connsiteX6" fmla="*/ 1752600 w 2000250"/>
              <a:gd name="connsiteY6" fmla="*/ 3499980 h 3547605"/>
              <a:gd name="connsiteX7" fmla="*/ 2000250 w 2000250"/>
              <a:gd name="connsiteY7" fmla="*/ 3547605 h 354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0250" h="3547605">
                <a:moveTo>
                  <a:pt x="0" y="985380"/>
                </a:moveTo>
                <a:cubicBezTo>
                  <a:pt x="33337" y="885367"/>
                  <a:pt x="66675" y="785355"/>
                  <a:pt x="104775" y="680580"/>
                </a:cubicBezTo>
                <a:cubicBezTo>
                  <a:pt x="142875" y="575805"/>
                  <a:pt x="182563" y="439280"/>
                  <a:pt x="228600" y="356730"/>
                </a:cubicBezTo>
                <a:cubicBezTo>
                  <a:pt x="274638" y="274180"/>
                  <a:pt x="187325" y="-283033"/>
                  <a:pt x="381000" y="185280"/>
                </a:cubicBezTo>
                <a:cubicBezTo>
                  <a:pt x="574675" y="653592"/>
                  <a:pt x="1177925" y="2612568"/>
                  <a:pt x="1390650" y="3166605"/>
                </a:cubicBezTo>
                <a:cubicBezTo>
                  <a:pt x="1603375" y="3720642"/>
                  <a:pt x="1597025" y="3453942"/>
                  <a:pt x="1657350" y="3509505"/>
                </a:cubicBezTo>
                <a:cubicBezTo>
                  <a:pt x="1717675" y="3565068"/>
                  <a:pt x="1695450" y="3493630"/>
                  <a:pt x="1752600" y="3499980"/>
                </a:cubicBezTo>
                <a:cubicBezTo>
                  <a:pt x="1809750" y="3506330"/>
                  <a:pt x="1905000" y="3526967"/>
                  <a:pt x="2000250" y="3547605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C415065-188B-4EC6-AE9F-42FCAF1A2F3D}"/>
              </a:ext>
            </a:extLst>
          </p:cNvPr>
          <p:cNvCxnSpPr>
            <a:cxnSpLocks/>
          </p:cNvCxnSpPr>
          <p:nvPr/>
        </p:nvCxnSpPr>
        <p:spPr>
          <a:xfrm>
            <a:off x="7939206" y="1685967"/>
            <a:ext cx="2183737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BD168558-DF66-4AC2-9246-62CC4067C8A2}"/>
              </a:ext>
            </a:extLst>
          </p:cNvPr>
          <p:cNvSpPr txBox="1"/>
          <p:nvPr/>
        </p:nvSpPr>
        <p:spPr>
          <a:xfrm>
            <a:off x="7846018" y="1362470"/>
            <a:ext cx="1836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days (11 Oct)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9667A74-4FA4-4411-9641-2993CF5EF98C}"/>
              </a:ext>
            </a:extLst>
          </p:cNvPr>
          <p:cNvSpPr/>
          <p:nvPr/>
        </p:nvSpPr>
        <p:spPr>
          <a:xfrm>
            <a:off x="10113418" y="2368988"/>
            <a:ext cx="466724" cy="4299654"/>
          </a:xfrm>
          <a:prstGeom prst="rect">
            <a:avLst/>
          </a:prstGeom>
          <a:solidFill>
            <a:schemeClr val="bg1">
              <a:lumMod val="65000"/>
              <a:alpha val="34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0C19881-2707-4614-977E-08C2DF4CF8AE}"/>
              </a:ext>
            </a:extLst>
          </p:cNvPr>
          <p:cNvSpPr txBox="1"/>
          <p:nvPr/>
        </p:nvSpPr>
        <p:spPr>
          <a:xfrm>
            <a:off x="7846018" y="1673237"/>
            <a:ext cx="1838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 days (5 Sept)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BDF6056E-10BA-46DC-B9F5-B644411B1705}"/>
              </a:ext>
            </a:extLst>
          </p:cNvPr>
          <p:cNvSpPr/>
          <p:nvPr/>
        </p:nvSpPr>
        <p:spPr>
          <a:xfrm>
            <a:off x="8610373" y="2620640"/>
            <a:ext cx="1865376" cy="3353755"/>
          </a:xfrm>
          <a:custGeom>
            <a:avLst/>
            <a:gdLst>
              <a:gd name="connsiteX0" fmla="*/ 0 w 1865376"/>
              <a:gd name="connsiteY0" fmla="*/ 751590 h 3353755"/>
              <a:gd name="connsiteX1" fmla="*/ 109728 w 1865376"/>
              <a:gd name="connsiteY1" fmla="*/ 422406 h 3353755"/>
              <a:gd name="connsiteX2" fmla="*/ 192024 w 1865376"/>
              <a:gd name="connsiteY2" fmla="*/ 157230 h 3353755"/>
              <a:gd name="connsiteX3" fmla="*/ 768096 w 1865376"/>
              <a:gd name="connsiteY3" fmla="*/ 3046734 h 3353755"/>
              <a:gd name="connsiteX4" fmla="*/ 1353312 w 1865376"/>
              <a:gd name="connsiteY4" fmla="*/ 3302766 h 3353755"/>
              <a:gd name="connsiteX5" fmla="*/ 1728216 w 1865376"/>
              <a:gd name="connsiteY5" fmla="*/ 3339342 h 3353755"/>
              <a:gd name="connsiteX6" fmla="*/ 1865376 w 1865376"/>
              <a:gd name="connsiteY6" fmla="*/ 3339342 h 3353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5376" h="3353755">
                <a:moveTo>
                  <a:pt x="0" y="751590"/>
                </a:moveTo>
                <a:cubicBezTo>
                  <a:pt x="38100" y="637290"/>
                  <a:pt x="77724" y="521466"/>
                  <a:pt x="109728" y="422406"/>
                </a:cubicBezTo>
                <a:cubicBezTo>
                  <a:pt x="141732" y="323346"/>
                  <a:pt x="82296" y="-280158"/>
                  <a:pt x="192024" y="157230"/>
                </a:cubicBezTo>
                <a:cubicBezTo>
                  <a:pt x="301752" y="594618"/>
                  <a:pt x="574548" y="2522478"/>
                  <a:pt x="768096" y="3046734"/>
                </a:cubicBezTo>
                <a:cubicBezTo>
                  <a:pt x="961644" y="3570990"/>
                  <a:pt x="1193292" y="3253998"/>
                  <a:pt x="1353312" y="3302766"/>
                </a:cubicBezTo>
                <a:cubicBezTo>
                  <a:pt x="1513332" y="3351534"/>
                  <a:pt x="1642872" y="3333246"/>
                  <a:pt x="1728216" y="3339342"/>
                </a:cubicBezTo>
                <a:cubicBezTo>
                  <a:pt x="1813560" y="3345438"/>
                  <a:pt x="1839468" y="3342390"/>
                  <a:pt x="1865376" y="3339342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ADFBC3F-2313-4019-8D25-671525D68A19}"/>
              </a:ext>
            </a:extLst>
          </p:cNvPr>
          <p:cNvCxnSpPr>
            <a:cxnSpLocks/>
          </p:cNvCxnSpPr>
          <p:nvPr/>
        </p:nvCxnSpPr>
        <p:spPr>
          <a:xfrm>
            <a:off x="7939206" y="1973821"/>
            <a:ext cx="1639247" cy="2258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042F822-B690-4A14-8F35-A254F3F2BDD7}"/>
              </a:ext>
            </a:extLst>
          </p:cNvPr>
          <p:cNvSpPr txBox="1"/>
          <p:nvPr/>
        </p:nvSpPr>
        <p:spPr>
          <a:xfrm>
            <a:off x="1106501" y="6520970"/>
            <a:ext cx="7847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Note: New variant and other factors may change epidemic trajectory.  Analysis: Cheryl Baxter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3693901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4ACA4A-7A41-4CA5-907D-5462A98C6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0DFBF5-4343-47B9-84D1-1886887D3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417638"/>
            <a:ext cx="10343388" cy="477621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i="0" u="none" strike="noStrike" baseline="0" dirty="0">
                <a:solidFill>
                  <a:schemeClr val="bg1">
                    <a:lumMod val="85000"/>
                  </a:schemeClr>
                </a:solidFill>
              </a:rPr>
              <a:t>Current state of the Covid-19 in South Africa </a:t>
            </a:r>
          </a:p>
          <a:p>
            <a:pPr>
              <a:spcBef>
                <a:spcPts val="0"/>
              </a:spcBef>
            </a:pPr>
            <a:endParaRPr lang="en-US" sz="1400" b="1" i="0" u="none" strike="noStrike" baseline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b="1" i="0" u="none" strike="noStrike" baseline="0" dirty="0">
                <a:solidFill>
                  <a:schemeClr val="bg1">
                    <a:lumMod val="85000"/>
                  </a:schemeClr>
                </a:solidFill>
              </a:rPr>
              <a:t>Estimation of possible end dates of 3</a:t>
            </a:r>
            <a:r>
              <a:rPr lang="en-US" sz="2800" b="1" i="0" u="none" strike="noStrike" baseline="30000" dirty="0">
                <a:solidFill>
                  <a:schemeClr val="bg1">
                    <a:lumMod val="85000"/>
                  </a:schemeClr>
                </a:solidFill>
              </a:rPr>
              <a:t>rd</a:t>
            </a:r>
            <a:r>
              <a:rPr lang="en-US" sz="2800" b="1" i="0" u="none" strike="noStrike" baseline="0" dirty="0">
                <a:solidFill>
                  <a:schemeClr val="bg1">
                    <a:lumMod val="85000"/>
                  </a:schemeClr>
                </a:solidFill>
              </a:rPr>
              <a:t> wave</a:t>
            </a:r>
          </a:p>
          <a:p>
            <a:pPr>
              <a:spcBef>
                <a:spcPts val="0"/>
              </a:spcBef>
            </a:pPr>
            <a:endParaRPr lang="en-US" sz="1400" b="1" i="0" u="none" strike="noStrike" baseline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b="1" i="0" u="none" strike="noStrike" baseline="0" dirty="0"/>
              <a:t>Vaccination in South Africa by October 2021 </a:t>
            </a:r>
          </a:p>
          <a:p>
            <a:pPr>
              <a:spcBef>
                <a:spcPts val="0"/>
              </a:spcBef>
            </a:pPr>
            <a:endParaRPr lang="en-US" sz="1400" b="1" i="0" u="none" strike="noStrike" baseline="0" dirty="0"/>
          </a:p>
          <a:p>
            <a:pPr>
              <a:spcBef>
                <a:spcPts val="0"/>
              </a:spcBef>
            </a:pPr>
            <a:r>
              <a:rPr lang="en-US" sz="2800" b="1" i="0" u="none" strike="noStrike" baseline="0" dirty="0"/>
              <a:t>Likelihood of community immunity by October 2021</a:t>
            </a:r>
          </a:p>
          <a:p>
            <a:pPr>
              <a:spcBef>
                <a:spcPts val="0"/>
              </a:spcBef>
            </a:pPr>
            <a:endParaRPr lang="en-US" sz="1400" b="1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SARS-CoV-2 exposure risk associated with elections </a:t>
            </a:r>
            <a:endParaRPr lang="en-US" sz="2800" b="1" i="0" u="none" strike="noStrike" baseline="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1400" b="1" i="0" u="none" strike="noStrike" baseline="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b="1" i="0" u="none" strike="noStrike" baseline="0" dirty="0">
                <a:solidFill>
                  <a:schemeClr val="bg1">
                    <a:lumMod val="85000"/>
                  </a:schemeClr>
                </a:solidFill>
              </a:rPr>
              <a:t>Additional measures recommended to mitigate this risk</a:t>
            </a:r>
          </a:p>
          <a:p>
            <a:pPr>
              <a:spcBef>
                <a:spcPts val="0"/>
              </a:spcBef>
            </a:pPr>
            <a:endParaRPr lang="en-US" sz="1400" b="1" i="0" u="none" strike="noStrike" baseline="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Would the situation be more conducive for elections 3 months or 6 months later?</a:t>
            </a:r>
            <a:endParaRPr lang="en-US" sz="2800" b="1" i="0" u="none" strike="noStrike" baseline="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06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968B6-B662-440C-A737-432C47F6F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4090"/>
            <a:ext cx="10972800" cy="1143000"/>
          </a:xfrm>
        </p:spPr>
        <p:txBody>
          <a:bodyPr/>
          <a:lstStyle/>
          <a:p>
            <a:r>
              <a:rPr lang="en-ZA" dirty="0"/>
              <a:t>Vaccinations in South Africa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E22281-41C3-4212-8B82-EBBC2900E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60" y="1042890"/>
            <a:ext cx="5952181" cy="42015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E32D9C-E55A-4541-909C-36A6C2CD213B}"/>
              </a:ext>
            </a:extLst>
          </p:cNvPr>
          <p:cNvSpPr txBox="1"/>
          <p:nvPr/>
        </p:nvSpPr>
        <p:spPr>
          <a:xfrm>
            <a:off x="1244806" y="1807548"/>
            <a:ext cx="3659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3,026,636 doses administered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5.1% of population at least 1 dose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88B23D-EF0D-4D80-92C6-38C1B93791FD}"/>
              </a:ext>
            </a:extLst>
          </p:cNvPr>
          <p:cNvCxnSpPr>
            <a:cxnSpLocks/>
          </p:cNvCxnSpPr>
          <p:nvPr/>
        </p:nvCxnSpPr>
        <p:spPr>
          <a:xfrm flipV="1">
            <a:off x="4746171" y="1695580"/>
            <a:ext cx="582913" cy="3223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1B387619-3998-4C33-9911-94DF371EF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95" y="1042890"/>
            <a:ext cx="5701523" cy="4024604"/>
          </a:xfrm>
          <a:prstGeom prst="rect">
            <a:avLst/>
          </a:prstGeom>
          <a:solidFill>
            <a:srgbClr val="30AA85"/>
          </a:solidFill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925EC6B-25ED-463F-B930-4E47F1549AAE}"/>
              </a:ext>
            </a:extLst>
          </p:cNvPr>
          <p:cNvSpPr txBox="1"/>
          <p:nvPr/>
        </p:nvSpPr>
        <p:spPr>
          <a:xfrm>
            <a:off x="7053105" y="2838971"/>
            <a:ext cx="770794" cy="338554"/>
          </a:xfrm>
          <a:prstGeom prst="rect">
            <a:avLst/>
          </a:prstGeom>
          <a:solidFill>
            <a:srgbClr val="296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A74182-C074-45E4-879E-C6653BA6F8CD}"/>
              </a:ext>
            </a:extLst>
          </p:cNvPr>
          <p:cNvSpPr txBox="1"/>
          <p:nvPr/>
        </p:nvSpPr>
        <p:spPr>
          <a:xfrm>
            <a:off x="9527497" y="2833528"/>
            <a:ext cx="770794" cy="338554"/>
          </a:xfrm>
          <a:prstGeom prst="rect">
            <a:avLst/>
          </a:prstGeom>
          <a:solidFill>
            <a:srgbClr val="30AA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4.3%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6E19C9-FC5B-4D17-9E2C-5DF072A5EAD0}"/>
              </a:ext>
            </a:extLst>
          </p:cNvPr>
          <p:cNvGrpSpPr/>
          <p:nvPr/>
        </p:nvGrpSpPr>
        <p:grpSpPr>
          <a:xfrm>
            <a:off x="6837277" y="5184853"/>
            <a:ext cx="4203558" cy="668129"/>
            <a:chOff x="6754002" y="5587891"/>
            <a:chExt cx="2748838" cy="37607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FF18770-AD32-4554-9594-9E651C9F36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98" t="14991" r="9744" b="81723"/>
            <a:stretch/>
          </p:blipFill>
          <p:spPr>
            <a:xfrm>
              <a:off x="6808432" y="5831736"/>
              <a:ext cx="2694408" cy="13222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F28E01B-851D-4D14-BA62-4C1358EF98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91" r="57002" b="81723"/>
            <a:stretch/>
          </p:blipFill>
          <p:spPr>
            <a:xfrm>
              <a:off x="6754002" y="5587891"/>
              <a:ext cx="2451554" cy="132225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67EAFB-035C-459A-ADEA-3FE4933AF9C0}"/>
              </a:ext>
            </a:extLst>
          </p:cNvPr>
          <p:cNvSpPr txBox="1"/>
          <p:nvPr/>
        </p:nvSpPr>
        <p:spPr>
          <a:xfrm>
            <a:off x="308660" y="5069199"/>
            <a:ext cx="84673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Estimations: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125k – 200k vaccinated per day by end July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200k – 250k vaccinated per day by end Aug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250k – 300k vaccinated per day by end Sept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~  16.3 million vaccine doses (~20% coverage) administered by 1 Oct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D7928D-0583-471D-B811-64897D8F58BB}"/>
              </a:ext>
            </a:extLst>
          </p:cNvPr>
          <p:cNvSpPr txBox="1"/>
          <p:nvPr/>
        </p:nvSpPr>
        <p:spPr>
          <a:xfrm>
            <a:off x="806001" y="2820493"/>
            <a:ext cx="3384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125,970 doses administered on 30 June 2021</a:t>
            </a:r>
          </a:p>
        </p:txBody>
      </p:sp>
    </p:spTree>
    <p:extLst>
      <p:ext uri="{BB962C8B-B14F-4D97-AF65-F5344CB8AC3E}">
        <p14:creationId xmlns:p14="http://schemas.microsoft.com/office/powerpoint/2010/main" val="429173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4ACA4A-7A41-4CA5-907D-5462A98C6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0DFBF5-4343-47B9-84D1-1886887D3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417638"/>
            <a:ext cx="10343388" cy="477621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i="0" u="none" strike="noStrike" baseline="0" dirty="0">
                <a:solidFill>
                  <a:srgbClr val="000000"/>
                </a:solidFill>
              </a:rPr>
              <a:t>Current state of the Covid-19 in South Africa </a:t>
            </a:r>
          </a:p>
          <a:p>
            <a:pPr>
              <a:spcBef>
                <a:spcPts val="0"/>
              </a:spcBef>
            </a:pPr>
            <a:endParaRPr lang="en-US" sz="1400" b="1" i="0" u="none" strike="noStrike" baseline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b="1" i="0" u="none" strike="noStrike" baseline="0" dirty="0">
                <a:solidFill>
                  <a:srgbClr val="000000"/>
                </a:solidFill>
              </a:rPr>
              <a:t>Estimation of possible end dates of 3</a:t>
            </a:r>
            <a:r>
              <a:rPr lang="en-US" sz="2800" b="1" i="0" u="none" strike="noStrike" baseline="30000" dirty="0">
                <a:solidFill>
                  <a:srgbClr val="000000"/>
                </a:solidFill>
              </a:rPr>
              <a:t>rd</a:t>
            </a:r>
            <a:r>
              <a:rPr lang="en-US" sz="2800" b="1" i="0" u="none" strike="noStrike" baseline="0" dirty="0">
                <a:solidFill>
                  <a:srgbClr val="000000"/>
                </a:solidFill>
              </a:rPr>
              <a:t> wave</a:t>
            </a:r>
          </a:p>
          <a:p>
            <a:pPr>
              <a:spcBef>
                <a:spcPts val="0"/>
              </a:spcBef>
            </a:pPr>
            <a:endParaRPr lang="en-US" sz="1400" b="1" i="0" u="none" strike="noStrike" baseline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b="1" i="0" u="none" strike="noStrike" baseline="0" dirty="0">
                <a:solidFill>
                  <a:srgbClr val="000000"/>
                </a:solidFill>
              </a:rPr>
              <a:t>Vaccination in South Africa by October 2021 </a:t>
            </a:r>
          </a:p>
          <a:p>
            <a:pPr>
              <a:spcBef>
                <a:spcPts val="0"/>
              </a:spcBef>
            </a:pPr>
            <a:endParaRPr lang="en-US" sz="1400" b="1" i="0" u="none" strike="noStrike" baseline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b="1" i="0" u="none" strike="noStrike" baseline="0" dirty="0">
                <a:solidFill>
                  <a:srgbClr val="000000"/>
                </a:solidFill>
              </a:rPr>
              <a:t>Likelihood of community immunity by October 2021</a:t>
            </a:r>
          </a:p>
          <a:p>
            <a:pPr>
              <a:spcBef>
                <a:spcPts val="0"/>
              </a:spcBef>
            </a:pPr>
            <a:endParaRPr lang="en-US" sz="1400" b="1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0000"/>
                </a:solidFill>
              </a:rPr>
              <a:t>SARS-CoV-2 exposure risk associated with elections </a:t>
            </a:r>
            <a:endParaRPr lang="en-US" sz="2800" b="1" i="0" u="none" strike="noStrike" baseline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lang="en-US" sz="1400" b="1" i="0" u="none" strike="noStrike" baseline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b="1" i="0" u="none" strike="noStrike" baseline="0" dirty="0">
                <a:solidFill>
                  <a:srgbClr val="000000"/>
                </a:solidFill>
              </a:rPr>
              <a:t>Additional measures recommended to mitigate this risk</a:t>
            </a:r>
          </a:p>
          <a:p>
            <a:pPr>
              <a:spcBef>
                <a:spcPts val="0"/>
              </a:spcBef>
            </a:pPr>
            <a:endParaRPr lang="en-US" sz="1400" b="1" i="0" u="none" strike="noStrike" baseline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0000"/>
                </a:solidFill>
              </a:rPr>
              <a:t>Would the situation be more conducive for elections 3 months or 6 months later?</a:t>
            </a:r>
            <a:endParaRPr lang="en-US" sz="2800" b="1" i="0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77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26E513-911A-49E1-A55E-1BA90FAA7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630"/>
            <a:ext cx="10515600" cy="8621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Likelihood of community immunity by October 2021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0CE349-3CD8-4A01-8646-2E4FAECC6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452" y="1110343"/>
            <a:ext cx="11411495" cy="51380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effectLst/>
                <a:ea typeface="Calibri" panose="020F0502020204030204" pitchFamily="34" charset="0"/>
              </a:rPr>
              <a:t>Actual level of immune protection required for herd immunity not known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200" b="0" i="0" u="none" strike="noStrike" baseline="0" dirty="0">
                <a:solidFill>
                  <a:srgbClr val="221E1F"/>
                </a:solidFill>
              </a:rPr>
              <a:t>Population coverage  = [R</a:t>
            </a:r>
            <a:r>
              <a:rPr lang="pt-BR" sz="2200" b="0" i="0" u="none" strike="noStrike" baseline="-25000" dirty="0">
                <a:solidFill>
                  <a:srgbClr val="221E1F"/>
                </a:solidFill>
              </a:rPr>
              <a:t>0</a:t>
            </a:r>
            <a:r>
              <a:rPr lang="pt-BR" sz="2200" b="0" i="0" u="none" strike="noStrike" baseline="0" dirty="0">
                <a:solidFill>
                  <a:srgbClr val="221E1F"/>
                </a:solidFill>
              </a:rPr>
              <a:t> – 1 / R</a:t>
            </a:r>
            <a:r>
              <a:rPr lang="pt-BR" sz="2200" b="0" i="0" u="none" strike="noStrike" baseline="-25000" dirty="0">
                <a:solidFill>
                  <a:srgbClr val="221E1F"/>
                </a:solidFill>
              </a:rPr>
              <a:t>0</a:t>
            </a:r>
            <a:r>
              <a:rPr lang="pt-BR" sz="2200" b="0" i="0" u="none" strike="noStrike" baseline="0" dirty="0">
                <a:solidFill>
                  <a:srgbClr val="221E1F"/>
                </a:solidFill>
              </a:rPr>
              <a:t>] / ε</a:t>
            </a:r>
            <a:endParaRPr lang="pt-BR" sz="2200" b="0" i="0" u="none" strike="noStrike" baseline="0" dirty="0">
              <a:solidFill>
                <a:srgbClr val="221E1F"/>
              </a:solidFill>
              <a:latin typeface="Shaker 2 Lance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effectLst/>
                <a:ea typeface="Calibri" panose="020F0502020204030204" pitchFamily="34" charset="0"/>
              </a:rPr>
              <a:t>If </a:t>
            </a:r>
            <a:r>
              <a:rPr lang="pt-BR" sz="2200" b="0" i="0" u="none" strike="noStrike" baseline="0" dirty="0">
                <a:solidFill>
                  <a:srgbClr val="221E1F"/>
                </a:solidFill>
              </a:rPr>
              <a:t>R</a:t>
            </a:r>
            <a:r>
              <a:rPr lang="pt-BR" sz="2200" b="0" i="0" u="none" strike="noStrike" baseline="-25000" dirty="0">
                <a:solidFill>
                  <a:srgbClr val="221E1F"/>
                </a:solidFill>
              </a:rPr>
              <a:t>0 </a:t>
            </a:r>
            <a:r>
              <a:rPr lang="pt-BR" sz="2200" b="0" i="0" u="none" strike="noStrike" dirty="0">
                <a:solidFill>
                  <a:srgbClr val="221E1F"/>
                </a:solidFill>
              </a:rPr>
              <a:t>=2.5, &amp; </a:t>
            </a:r>
            <a:r>
              <a:rPr lang="pt-BR" sz="2200" dirty="0"/>
              <a:t>vaccine efficacy (</a:t>
            </a:r>
            <a:r>
              <a:rPr lang="pt-BR" sz="2200" b="0" i="0" u="none" strike="noStrike" baseline="0" dirty="0">
                <a:solidFill>
                  <a:srgbClr val="221E1F"/>
                </a:solidFill>
              </a:rPr>
              <a:t>ε) </a:t>
            </a:r>
            <a:r>
              <a:rPr lang="pt-BR" sz="2200" dirty="0"/>
              <a:t>= 80% then </a:t>
            </a:r>
            <a:r>
              <a:rPr lang="pt-BR" sz="2200" b="1" dirty="0"/>
              <a:t>75%</a:t>
            </a:r>
            <a:r>
              <a:rPr lang="pt-BR" sz="2200" dirty="0"/>
              <a:t> vaccine coverage is required (note </a:t>
            </a:r>
            <a:r>
              <a:rPr lang="pt-BR" sz="2200" b="0" i="0" u="none" strike="noStrike" baseline="0" dirty="0">
                <a:solidFill>
                  <a:srgbClr val="221E1F"/>
                </a:solidFill>
              </a:rPr>
              <a:t>R</a:t>
            </a:r>
            <a:r>
              <a:rPr lang="pt-BR" sz="2200" b="0" i="0" u="none" strike="noStrike" baseline="-25000" dirty="0">
                <a:solidFill>
                  <a:srgbClr val="221E1F"/>
                </a:solidFill>
              </a:rPr>
              <a:t>0</a:t>
            </a:r>
            <a:r>
              <a:rPr lang="pt-BR" sz="2200" dirty="0"/>
              <a:t> in Wuhan was 2-3) (note </a:t>
            </a:r>
            <a:r>
              <a:rPr lang="pt-BR" sz="2200" b="0" i="0" u="none" strike="noStrike" baseline="0" dirty="0">
                <a:solidFill>
                  <a:srgbClr val="221E1F"/>
                </a:solidFill>
              </a:rPr>
              <a:t>ε of 80% used to cover both ε of Pfizer = 95% and J&amp;J = 64%)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effectLst/>
                <a:ea typeface="Calibri" panose="020F0502020204030204" pitchFamily="34" charset="0"/>
              </a:rPr>
              <a:t>Estimates from </a:t>
            </a:r>
            <a:r>
              <a:rPr lang="en-US" sz="2200" dirty="0">
                <a:ea typeface="Calibri" panose="020F0502020204030204" pitchFamily="34" charset="0"/>
              </a:rPr>
              <a:t>m</a:t>
            </a:r>
            <a:r>
              <a:rPr lang="en-US" sz="2200" dirty="0">
                <a:effectLst/>
                <a:ea typeface="Calibri" panose="020F0502020204030204" pitchFamily="34" charset="0"/>
              </a:rPr>
              <a:t>athematical models range from 43% to 82% - </a:t>
            </a:r>
            <a:r>
              <a:rPr lang="en-US" sz="2200" dirty="0"/>
              <a:t>SA aiming for </a:t>
            </a:r>
            <a:r>
              <a:rPr lang="en-US" sz="2200" b="1" dirty="0"/>
              <a:t>67%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2200" dirty="0"/>
              <a:t>HSRC estimates anti-</a:t>
            </a:r>
            <a:r>
              <a:rPr lang="en-ZA" sz="2200" dirty="0" err="1"/>
              <a:t>vaxx</a:t>
            </a:r>
            <a:r>
              <a:rPr lang="en-ZA" sz="2200" dirty="0"/>
              <a:t> = 18%, unclear on vaccines </a:t>
            </a:r>
            <a:r>
              <a:rPr lang="en-ZA" sz="2200" dirty="0">
                <a:sym typeface="Symbol" panose="05050102010706020507" pitchFamily="18" charset="2"/>
              </a:rPr>
              <a:t>=15</a:t>
            </a:r>
            <a:r>
              <a:rPr lang="en-ZA" sz="2200" dirty="0"/>
              <a:t>% and 67% want </a:t>
            </a:r>
            <a:r>
              <a:rPr lang="en-US" sz="2200" dirty="0">
                <a:effectLst/>
                <a:ea typeface="Calibri" panose="020F0502020204030204" pitchFamily="34" charset="0"/>
              </a:rPr>
              <a:t>vaccines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200" dirty="0">
              <a:effectLst/>
              <a:ea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b="1" dirty="0">
                <a:effectLst/>
                <a:ea typeface="Calibri" panose="020F0502020204030204" pitchFamily="34" charset="0"/>
              </a:rPr>
              <a:t>SA needs to vaccinate ~75% people with vaccine ~80% efficacious to get herd immunity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200" dirty="0">
              <a:ea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dirty="0">
                <a:ea typeface="Calibri" panose="020F0502020204030204" pitchFamily="34" charset="0"/>
              </a:rPr>
              <a:t>Note: vaccines can only be administered to adults at this stage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200" dirty="0">
              <a:ea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dirty="0">
                <a:ea typeface="Calibri" panose="020F0502020204030204" pitchFamily="34" charset="0"/>
              </a:rPr>
              <a:t>SA will not have sufficient vaccine coverage for herd immunity by October - may not even achieve this in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C92F19-37A7-4229-B3D2-08C1CC3A271E}"/>
              </a:ext>
            </a:extLst>
          </p:cNvPr>
          <p:cNvSpPr txBox="1"/>
          <p:nvPr/>
        </p:nvSpPr>
        <p:spPr>
          <a:xfrm>
            <a:off x="838200" y="6378593"/>
            <a:ext cx="9666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Anderson RM Lancet 2020; HSRC report: http://www.hsrc.ac.za/</a:t>
            </a:r>
          </a:p>
        </p:txBody>
      </p:sp>
    </p:spTree>
    <p:extLst>
      <p:ext uri="{BB962C8B-B14F-4D97-AF65-F5344CB8AC3E}">
        <p14:creationId xmlns:p14="http://schemas.microsoft.com/office/powerpoint/2010/main" val="3880085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4ACA4A-7A41-4CA5-907D-5462A98C6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0DFBF5-4343-47B9-84D1-1886887D3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417638"/>
            <a:ext cx="10343388" cy="477621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i="0" u="none" strike="noStrike" baseline="0" dirty="0">
                <a:solidFill>
                  <a:schemeClr val="bg1">
                    <a:lumMod val="85000"/>
                  </a:schemeClr>
                </a:solidFill>
              </a:rPr>
              <a:t>Current state of the Covid-19 in South Africa </a:t>
            </a:r>
          </a:p>
          <a:p>
            <a:pPr>
              <a:spcBef>
                <a:spcPts val="0"/>
              </a:spcBef>
            </a:pPr>
            <a:endParaRPr lang="en-US" sz="1400" b="1" i="0" u="none" strike="noStrike" baseline="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b="1" i="0" u="none" strike="noStrike" baseline="0" dirty="0">
                <a:solidFill>
                  <a:schemeClr val="bg1">
                    <a:lumMod val="85000"/>
                  </a:schemeClr>
                </a:solidFill>
              </a:rPr>
              <a:t>Epidemiology of Covid-19 in South Africa in October 2021</a:t>
            </a:r>
          </a:p>
          <a:p>
            <a:pPr>
              <a:spcBef>
                <a:spcPts val="0"/>
              </a:spcBef>
            </a:pPr>
            <a:endParaRPr lang="en-US" sz="1400" b="1" i="0" u="none" strike="noStrike" baseline="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b="1" i="0" u="none" strike="noStrike" baseline="0" dirty="0">
                <a:solidFill>
                  <a:schemeClr val="bg1">
                    <a:lumMod val="85000"/>
                  </a:schemeClr>
                </a:solidFill>
              </a:rPr>
              <a:t>Vaccination in South Africa by October 2021 </a:t>
            </a:r>
          </a:p>
          <a:p>
            <a:pPr>
              <a:spcBef>
                <a:spcPts val="0"/>
              </a:spcBef>
            </a:pPr>
            <a:endParaRPr lang="en-US" sz="1400" b="1" i="0" u="none" strike="noStrike" baseline="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b="1" i="0" u="none" strike="noStrike" baseline="0" dirty="0">
                <a:solidFill>
                  <a:schemeClr val="bg1">
                    <a:lumMod val="85000"/>
                  </a:schemeClr>
                </a:solidFill>
              </a:rPr>
              <a:t>Likelihood of community immunity by October 2021</a:t>
            </a:r>
          </a:p>
          <a:p>
            <a:pPr>
              <a:spcBef>
                <a:spcPts val="0"/>
              </a:spcBef>
            </a:pPr>
            <a:endParaRPr lang="en-US" sz="1400" b="1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0000"/>
                </a:solidFill>
              </a:rPr>
              <a:t>SARS-CoV-2 exposure risk associated with elections </a:t>
            </a:r>
            <a:endParaRPr lang="en-US" sz="2800" b="1" i="0" u="none" strike="noStrike" baseline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lang="en-US" sz="1400" b="1" i="0" u="none" strike="noStrike" baseline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b="1" i="0" u="none" strike="noStrike" baseline="0" dirty="0"/>
              <a:t>Additional measures recommended to mitigate this risk</a:t>
            </a:r>
          </a:p>
          <a:p>
            <a:pPr>
              <a:spcBef>
                <a:spcPts val="0"/>
              </a:spcBef>
            </a:pPr>
            <a:endParaRPr lang="en-US" sz="1400" b="1" i="0" u="none" strike="noStrike" baseline="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Would the situation be more conducive for elections 3 months or 6 months later?</a:t>
            </a:r>
            <a:endParaRPr lang="en-US" sz="2800" b="1" i="0" u="none" strike="noStrike" baseline="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00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881F7-80E0-42D8-B5F0-DCFCAD4EF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" y="176666"/>
            <a:ext cx="11832771" cy="1143000"/>
          </a:xfrm>
        </p:spPr>
        <p:txBody>
          <a:bodyPr/>
          <a:lstStyle/>
          <a:p>
            <a:r>
              <a:rPr lang="en-US" sz="3600" b="1" dirty="0"/>
              <a:t>SARS-CoV-2 exposure risk associated with elections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D0504-36D0-4150-BAE3-C6A81DCCE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19200"/>
            <a:ext cx="10972800" cy="5029200"/>
          </a:xfrm>
        </p:spPr>
        <p:txBody>
          <a:bodyPr/>
          <a:lstStyle/>
          <a:p>
            <a:r>
              <a:rPr lang="en-US" sz="2800" b="1" dirty="0"/>
              <a:t>Election activities impacting exposure risk: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Occupational exposure for IEC staff and campaign staff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House-to-house visits for individual interactions when electioneering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Small group meetings and discussions when electioneering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Large group rallies and marches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Election day queues and polling booth risks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  <a:p>
            <a:r>
              <a:rPr lang="en-US" sz="2800" b="1" dirty="0"/>
              <a:t>The risks associated with these activities are principally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Gatherings, especially indoors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Movement of people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Level of adherence to public health protection measures (masks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7581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435FE9-908E-42A6-B691-EA9145732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191" y="228644"/>
            <a:ext cx="11620228" cy="1143000"/>
          </a:xfrm>
        </p:spPr>
        <p:txBody>
          <a:bodyPr/>
          <a:lstStyle/>
          <a:p>
            <a:r>
              <a:rPr lang="en-US" dirty="0"/>
              <a:t>Most election-related risks can be mitigated with combination prevention from the toolbox</a:t>
            </a:r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DD08E9-C0C1-4798-82AD-8BB31C06F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966" y="1613069"/>
            <a:ext cx="7073519" cy="4350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7C7F38-038D-4939-B90D-A354C76D4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05" y="1527772"/>
            <a:ext cx="3636788" cy="46758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DEC03D-E72D-4DDB-AD25-B14E26C2C133}"/>
              </a:ext>
            </a:extLst>
          </p:cNvPr>
          <p:cNvSpPr txBox="1"/>
          <p:nvPr/>
        </p:nvSpPr>
        <p:spPr>
          <a:xfrm>
            <a:off x="573905" y="6359770"/>
            <a:ext cx="945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Note: Beware the risk of corruption when procuring supplies to mitigate the risk of Covid-19</a:t>
            </a:r>
          </a:p>
        </p:txBody>
      </p:sp>
    </p:spTree>
    <p:extLst>
      <p:ext uri="{BB962C8B-B14F-4D97-AF65-F5344CB8AC3E}">
        <p14:creationId xmlns:p14="http://schemas.microsoft.com/office/powerpoint/2010/main" val="34817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4ACA4A-7A41-4CA5-907D-5462A98C6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0DFBF5-4343-47B9-84D1-1886887D3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417638"/>
            <a:ext cx="10343388" cy="477621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i="0" u="none" strike="noStrike" baseline="0" dirty="0">
                <a:solidFill>
                  <a:schemeClr val="bg1">
                    <a:lumMod val="85000"/>
                  </a:schemeClr>
                </a:solidFill>
              </a:rPr>
              <a:t>Current state of the Covid-19 in South Africa </a:t>
            </a:r>
          </a:p>
          <a:p>
            <a:pPr>
              <a:spcBef>
                <a:spcPts val="0"/>
              </a:spcBef>
            </a:pPr>
            <a:endParaRPr lang="en-US" sz="1400" b="1" i="0" u="none" strike="noStrike" baseline="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b="1" i="0" u="none" strike="noStrike" baseline="0" dirty="0">
                <a:solidFill>
                  <a:schemeClr val="bg1">
                    <a:lumMod val="85000"/>
                  </a:schemeClr>
                </a:solidFill>
              </a:rPr>
              <a:t>Epidemiology of Covid-19 in South Africa in October 2021</a:t>
            </a:r>
          </a:p>
          <a:p>
            <a:pPr>
              <a:spcBef>
                <a:spcPts val="0"/>
              </a:spcBef>
            </a:pPr>
            <a:endParaRPr lang="en-US" sz="1400" b="1" i="0" u="none" strike="noStrike" baseline="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b="1" i="0" u="none" strike="noStrike" baseline="0" dirty="0">
                <a:solidFill>
                  <a:schemeClr val="bg1">
                    <a:lumMod val="85000"/>
                  </a:schemeClr>
                </a:solidFill>
              </a:rPr>
              <a:t>Vaccination in South Africa by October 2021 </a:t>
            </a:r>
          </a:p>
          <a:p>
            <a:pPr>
              <a:spcBef>
                <a:spcPts val="0"/>
              </a:spcBef>
            </a:pPr>
            <a:endParaRPr lang="en-US" sz="1400" b="1" i="0" u="none" strike="noStrike" baseline="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b="1" i="0" u="none" strike="noStrike" baseline="0" dirty="0">
                <a:solidFill>
                  <a:schemeClr val="bg1">
                    <a:lumMod val="85000"/>
                  </a:schemeClr>
                </a:solidFill>
              </a:rPr>
              <a:t>Likelihood of community immunity by October 2021</a:t>
            </a:r>
          </a:p>
          <a:p>
            <a:pPr>
              <a:spcBef>
                <a:spcPts val="0"/>
              </a:spcBef>
            </a:pPr>
            <a:endParaRPr lang="en-US" sz="1400" b="1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SARS-CoV-2 exposure risk associated with elections </a:t>
            </a:r>
            <a:endParaRPr lang="en-US" sz="2800" b="1" i="0" u="none" strike="noStrike" baseline="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1400" b="1" i="0" u="none" strike="noStrike" baseline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b="1" i="0" u="none" strike="noStrike" baseline="0" dirty="0">
                <a:solidFill>
                  <a:schemeClr val="bg1">
                    <a:lumMod val="85000"/>
                  </a:schemeClr>
                </a:solidFill>
              </a:rPr>
              <a:t>Additional measures recommended to mitigate this risk</a:t>
            </a:r>
          </a:p>
          <a:p>
            <a:pPr>
              <a:spcBef>
                <a:spcPts val="0"/>
              </a:spcBef>
            </a:pPr>
            <a:endParaRPr lang="en-US" sz="1400" b="1" i="0" u="none" strike="noStrike" baseline="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b="1" dirty="0"/>
              <a:t>Would the situation be more conducive for elections 3 months or 6 months later?</a:t>
            </a:r>
            <a:endParaRPr lang="en-US" sz="2800" b="1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2904763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7B15441B-2C13-4E7E-97D1-63FE235251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942431"/>
              </p:ext>
            </p:extLst>
          </p:nvPr>
        </p:nvGraphicFramePr>
        <p:xfrm>
          <a:off x="-270974" y="1994716"/>
          <a:ext cx="12462974" cy="4561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BBE2FC-DA23-4A8D-939A-66714D948301}"/>
              </a:ext>
            </a:extLst>
          </p:cNvPr>
          <p:cNvSpPr txBox="1">
            <a:spLocks/>
          </p:cNvSpPr>
          <p:nvPr/>
        </p:nvSpPr>
        <p:spPr bwMode="auto">
          <a:xfrm>
            <a:off x="244488" y="40563"/>
            <a:ext cx="11703024" cy="15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ZA" dirty="0"/>
              <a:t>Estimated case numbers if elections delayed by </a:t>
            </a:r>
          </a:p>
          <a:p>
            <a:r>
              <a:rPr lang="en-ZA" dirty="0"/>
              <a:t>3 or 6 months </a:t>
            </a:r>
            <a:r>
              <a:rPr lang="en-ZA" sz="2400" dirty="0"/>
              <a:t>(assuming 3</a:t>
            </a:r>
            <a:r>
              <a:rPr lang="en-ZA" sz="2400" baseline="30000" dirty="0"/>
              <a:t>rd</a:t>
            </a:r>
            <a:r>
              <a:rPr lang="en-ZA" sz="2400" dirty="0"/>
              <a:t> wave is 1.5 x as long as 1</a:t>
            </a:r>
            <a:r>
              <a:rPr lang="en-ZA" sz="2400" baseline="30000" dirty="0"/>
              <a:t>st</a:t>
            </a:r>
            <a:r>
              <a:rPr lang="en-ZA" sz="2400" dirty="0"/>
              <a:t> and 2</a:t>
            </a:r>
            <a:r>
              <a:rPr lang="en-ZA" sz="2400" baseline="30000" dirty="0"/>
              <a:t>nd</a:t>
            </a:r>
            <a:r>
              <a:rPr lang="en-ZA" sz="2400" dirty="0"/>
              <a:t> waves)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DDD4D68-04F4-4693-AEAE-DD7F740068FD}"/>
              </a:ext>
            </a:extLst>
          </p:cNvPr>
          <p:cNvCxnSpPr>
            <a:cxnSpLocks/>
          </p:cNvCxnSpPr>
          <p:nvPr/>
        </p:nvCxnSpPr>
        <p:spPr>
          <a:xfrm>
            <a:off x="8865026" y="2416684"/>
            <a:ext cx="0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75B2051-611B-4070-ADCA-602B83ABE42A}"/>
              </a:ext>
            </a:extLst>
          </p:cNvPr>
          <p:cNvSpPr txBox="1"/>
          <p:nvPr/>
        </p:nvSpPr>
        <p:spPr>
          <a:xfrm rot="16200000">
            <a:off x="-1323981" y="4015411"/>
            <a:ext cx="37433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7-day moving average of daily cases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BDF6056E-10BA-46DC-B9F5-B644411B1705}"/>
              </a:ext>
            </a:extLst>
          </p:cNvPr>
          <p:cNvSpPr/>
          <p:nvPr/>
        </p:nvSpPr>
        <p:spPr>
          <a:xfrm>
            <a:off x="7365725" y="2354826"/>
            <a:ext cx="1865376" cy="3353755"/>
          </a:xfrm>
          <a:custGeom>
            <a:avLst/>
            <a:gdLst>
              <a:gd name="connsiteX0" fmla="*/ 0 w 1865376"/>
              <a:gd name="connsiteY0" fmla="*/ 751590 h 3353755"/>
              <a:gd name="connsiteX1" fmla="*/ 109728 w 1865376"/>
              <a:gd name="connsiteY1" fmla="*/ 422406 h 3353755"/>
              <a:gd name="connsiteX2" fmla="*/ 192024 w 1865376"/>
              <a:gd name="connsiteY2" fmla="*/ 157230 h 3353755"/>
              <a:gd name="connsiteX3" fmla="*/ 768096 w 1865376"/>
              <a:gd name="connsiteY3" fmla="*/ 3046734 h 3353755"/>
              <a:gd name="connsiteX4" fmla="*/ 1353312 w 1865376"/>
              <a:gd name="connsiteY4" fmla="*/ 3302766 h 3353755"/>
              <a:gd name="connsiteX5" fmla="*/ 1728216 w 1865376"/>
              <a:gd name="connsiteY5" fmla="*/ 3339342 h 3353755"/>
              <a:gd name="connsiteX6" fmla="*/ 1865376 w 1865376"/>
              <a:gd name="connsiteY6" fmla="*/ 3339342 h 3353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5376" h="3353755">
                <a:moveTo>
                  <a:pt x="0" y="751590"/>
                </a:moveTo>
                <a:cubicBezTo>
                  <a:pt x="38100" y="637290"/>
                  <a:pt x="77724" y="521466"/>
                  <a:pt x="109728" y="422406"/>
                </a:cubicBezTo>
                <a:cubicBezTo>
                  <a:pt x="141732" y="323346"/>
                  <a:pt x="82296" y="-280158"/>
                  <a:pt x="192024" y="157230"/>
                </a:cubicBezTo>
                <a:cubicBezTo>
                  <a:pt x="301752" y="594618"/>
                  <a:pt x="574548" y="2522478"/>
                  <a:pt x="768096" y="3046734"/>
                </a:cubicBezTo>
                <a:cubicBezTo>
                  <a:pt x="961644" y="3570990"/>
                  <a:pt x="1193292" y="3253998"/>
                  <a:pt x="1353312" y="3302766"/>
                </a:cubicBezTo>
                <a:cubicBezTo>
                  <a:pt x="1513332" y="3351534"/>
                  <a:pt x="1642872" y="3333246"/>
                  <a:pt x="1728216" y="3339342"/>
                </a:cubicBezTo>
                <a:cubicBezTo>
                  <a:pt x="1813560" y="3345438"/>
                  <a:pt x="1839468" y="3342390"/>
                  <a:pt x="1865376" y="3339342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69EDB86-7D6F-4930-8463-C954DDBD9DE2}"/>
              </a:ext>
            </a:extLst>
          </p:cNvPr>
          <p:cNvSpPr/>
          <p:nvPr/>
        </p:nvSpPr>
        <p:spPr>
          <a:xfrm>
            <a:off x="9053176" y="2225743"/>
            <a:ext cx="2466754" cy="3482838"/>
          </a:xfrm>
          <a:custGeom>
            <a:avLst/>
            <a:gdLst>
              <a:gd name="connsiteX0" fmla="*/ 0 w 2466754"/>
              <a:gd name="connsiteY0" fmla="*/ 3473370 h 3482838"/>
              <a:gd name="connsiteX1" fmla="*/ 138224 w 2466754"/>
              <a:gd name="connsiteY1" fmla="*/ 3452105 h 3482838"/>
              <a:gd name="connsiteX2" fmla="*/ 244549 w 2466754"/>
              <a:gd name="connsiteY2" fmla="*/ 3473370 h 3482838"/>
              <a:gd name="connsiteX3" fmla="*/ 414670 w 2466754"/>
              <a:gd name="connsiteY3" fmla="*/ 3271351 h 3482838"/>
              <a:gd name="connsiteX4" fmla="*/ 680484 w 2466754"/>
              <a:gd name="connsiteY4" fmla="*/ 2846049 h 3482838"/>
              <a:gd name="connsiteX5" fmla="*/ 978196 w 2466754"/>
              <a:gd name="connsiteY5" fmla="*/ 772700 h 3482838"/>
              <a:gd name="connsiteX6" fmla="*/ 1084521 w 2466754"/>
              <a:gd name="connsiteY6" fmla="*/ 464356 h 3482838"/>
              <a:gd name="connsiteX7" fmla="*/ 1148317 w 2466754"/>
              <a:gd name="connsiteY7" fmla="*/ 113481 h 3482838"/>
              <a:gd name="connsiteX8" fmla="*/ 1626782 w 2466754"/>
              <a:gd name="connsiteY8" fmla="*/ 2622765 h 3482838"/>
              <a:gd name="connsiteX9" fmla="*/ 1903228 w 2466754"/>
              <a:gd name="connsiteY9" fmla="*/ 3292616 h 3482838"/>
              <a:gd name="connsiteX10" fmla="*/ 2115880 w 2466754"/>
              <a:gd name="connsiteY10" fmla="*/ 3335147 h 3482838"/>
              <a:gd name="connsiteX11" fmla="*/ 2360428 w 2466754"/>
              <a:gd name="connsiteY11" fmla="*/ 3292616 h 3482838"/>
              <a:gd name="connsiteX12" fmla="*/ 2466754 w 2466754"/>
              <a:gd name="connsiteY12" fmla="*/ 3356412 h 3482838"/>
              <a:gd name="connsiteX13" fmla="*/ 2466754 w 2466754"/>
              <a:gd name="connsiteY13" fmla="*/ 3356412 h 348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66754" h="3482838">
                <a:moveTo>
                  <a:pt x="0" y="3473370"/>
                </a:moveTo>
                <a:cubicBezTo>
                  <a:pt x="48733" y="3462737"/>
                  <a:pt x="97466" y="3452105"/>
                  <a:pt x="138224" y="3452105"/>
                </a:cubicBezTo>
                <a:cubicBezTo>
                  <a:pt x="178982" y="3452105"/>
                  <a:pt x="198475" y="3503496"/>
                  <a:pt x="244549" y="3473370"/>
                </a:cubicBezTo>
                <a:cubicBezTo>
                  <a:pt x="290623" y="3443244"/>
                  <a:pt x="342014" y="3375904"/>
                  <a:pt x="414670" y="3271351"/>
                </a:cubicBezTo>
                <a:cubicBezTo>
                  <a:pt x="487326" y="3166798"/>
                  <a:pt x="586563" y="3262491"/>
                  <a:pt x="680484" y="2846049"/>
                </a:cubicBezTo>
                <a:cubicBezTo>
                  <a:pt x="774405" y="2429607"/>
                  <a:pt x="910857" y="1169649"/>
                  <a:pt x="978196" y="772700"/>
                </a:cubicBezTo>
                <a:cubicBezTo>
                  <a:pt x="1045535" y="375751"/>
                  <a:pt x="1056168" y="574226"/>
                  <a:pt x="1084521" y="464356"/>
                </a:cubicBezTo>
                <a:cubicBezTo>
                  <a:pt x="1112874" y="354486"/>
                  <a:pt x="1057940" y="-246254"/>
                  <a:pt x="1148317" y="113481"/>
                </a:cubicBezTo>
                <a:cubicBezTo>
                  <a:pt x="1238694" y="473216"/>
                  <a:pt x="1500963" y="2092909"/>
                  <a:pt x="1626782" y="2622765"/>
                </a:cubicBezTo>
                <a:cubicBezTo>
                  <a:pt x="1752601" y="3152621"/>
                  <a:pt x="1821712" y="3173886"/>
                  <a:pt x="1903228" y="3292616"/>
                </a:cubicBezTo>
                <a:cubicBezTo>
                  <a:pt x="1984744" y="3411346"/>
                  <a:pt x="2039680" y="3335147"/>
                  <a:pt x="2115880" y="3335147"/>
                </a:cubicBezTo>
                <a:cubicBezTo>
                  <a:pt x="2192080" y="3335147"/>
                  <a:pt x="2301949" y="3289072"/>
                  <a:pt x="2360428" y="3292616"/>
                </a:cubicBezTo>
                <a:cubicBezTo>
                  <a:pt x="2418907" y="3296160"/>
                  <a:pt x="2466754" y="3356412"/>
                  <a:pt x="2466754" y="3356412"/>
                </a:cubicBezTo>
                <a:lnTo>
                  <a:pt x="2466754" y="3356412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8D02A1-BFD6-4367-B732-E6A18C65B633}"/>
              </a:ext>
            </a:extLst>
          </p:cNvPr>
          <p:cNvSpPr/>
          <p:nvPr/>
        </p:nvSpPr>
        <p:spPr>
          <a:xfrm>
            <a:off x="9447611" y="2137144"/>
            <a:ext cx="159489" cy="3919210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0DBCBA-D35F-4318-9E37-1F9E2F4F2AC6}"/>
              </a:ext>
            </a:extLst>
          </p:cNvPr>
          <p:cNvSpPr/>
          <p:nvPr/>
        </p:nvSpPr>
        <p:spPr>
          <a:xfrm>
            <a:off x="10568843" y="2130049"/>
            <a:ext cx="159489" cy="3919210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9D070-0522-4A85-8C90-DF1107AA222E}"/>
              </a:ext>
            </a:extLst>
          </p:cNvPr>
          <p:cNvSpPr txBox="1"/>
          <p:nvPr/>
        </p:nvSpPr>
        <p:spPr>
          <a:xfrm>
            <a:off x="8988881" y="1426271"/>
            <a:ext cx="1086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3-month delay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D6E380-65FB-44C0-A7E1-3116A6A23B30}"/>
              </a:ext>
            </a:extLst>
          </p:cNvPr>
          <p:cNvSpPr txBox="1"/>
          <p:nvPr/>
        </p:nvSpPr>
        <p:spPr>
          <a:xfrm>
            <a:off x="10108100" y="1447800"/>
            <a:ext cx="1086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6-month delay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C01C8C-4100-402C-B3C8-2E9DEE81F630}"/>
              </a:ext>
            </a:extLst>
          </p:cNvPr>
          <p:cNvSpPr/>
          <p:nvPr/>
        </p:nvSpPr>
        <p:spPr>
          <a:xfrm>
            <a:off x="8706835" y="2137144"/>
            <a:ext cx="159489" cy="3919210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C7DF6D-8E44-4F04-B5A3-4EEA7D1760F4}"/>
              </a:ext>
            </a:extLst>
          </p:cNvPr>
          <p:cNvSpPr txBox="1"/>
          <p:nvPr/>
        </p:nvSpPr>
        <p:spPr>
          <a:xfrm>
            <a:off x="8163554" y="1437249"/>
            <a:ext cx="1086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Oct</a:t>
            </a:r>
          </a:p>
          <a:p>
            <a:pPr algn="ctr"/>
            <a:r>
              <a:rPr lang="en-US" dirty="0"/>
              <a:t>election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E38BC7-9E52-4B97-AEBB-8BDD5768E339}"/>
              </a:ext>
            </a:extLst>
          </p:cNvPr>
          <p:cNvSpPr txBox="1"/>
          <p:nvPr/>
        </p:nvSpPr>
        <p:spPr>
          <a:xfrm>
            <a:off x="1106501" y="6431030"/>
            <a:ext cx="7847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Note: New variant and other factors may change epidemic trajectory.  Analysis: Cheryl Baxter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2684101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8ADACF-0324-47E8-806B-6E1E87FA7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40" y="1907177"/>
            <a:ext cx="6920841" cy="4093029"/>
          </a:xfrm>
          <a:prstGeom prst="rect">
            <a:avLst/>
          </a:prstGeom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683E3019-1901-49D5-BE54-C137F7A5D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445" y="1985510"/>
            <a:ext cx="644436" cy="325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0B1FF7-CC83-41FC-B706-223BC2C8D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475" y="1901934"/>
            <a:ext cx="3754341" cy="408778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7AE02A1D-C3EF-4CE0-AEC3-1C84559F1195}"/>
              </a:ext>
            </a:extLst>
          </p:cNvPr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Delta variant is fast becoming the world’s dominant strain of SARS-CoV-2</a:t>
            </a:r>
          </a:p>
        </p:txBody>
      </p:sp>
    </p:spTree>
    <p:extLst>
      <p:ext uri="{BB962C8B-B14F-4D97-AF65-F5344CB8AC3E}">
        <p14:creationId xmlns:p14="http://schemas.microsoft.com/office/powerpoint/2010/main" val="2970017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C7C88D8-6DFA-4CF2-9DFB-E04D3BF9A9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0454253"/>
              </p:ext>
            </p:extLst>
          </p:nvPr>
        </p:nvGraphicFramePr>
        <p:xfrm>
          <a:off x="4584867" y="2314989"/>
          <a:ext cx="3549040" cy="318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9B80FA59-02E8-4785-A6C8-DB5811CA72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073920"/>
              </p:ext>
            </p:extLst>
          </p:nvPr>
        </p:nvGraphicFramePr>
        <p:xfrm>
          <a:off x="449535" y="2314989"/>
          <a:ext cx="4192178" cy="318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E9B5D5AF-F5A7-4CED-AA21-CDF38A7ABE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32810"/>
              </p:ext>
            </p:extLst>
          </p:nvPr>
        </p:nvGraphicFramePr>
        <p:xfrm>
          <a:off x="8133907" y="2314989"/>
          <a:ext cx="3862151" cy="3096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02F53561-D948-4575-AA2E-6B1D34F991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2275" y="2539737"/>
            <a:ext cx="751429" cy="5256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B51A5E-5DC9-4617-B7F9-AE0F0284E4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7899" y="2539737"/>
            <a:ext cx="751429" cy="4989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D391F64-146F-4F2D-A84B-16373B68FD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6708" y="2539737"/>
            <a:ext cx="751429" cy="49894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630BB5A-BDF5-41E5-8A80-F6E563262C67}"/>
              </a:ext>
            </a:extLst>
          </p:cNvPr>
          <p:cNvSpPr txBox="1"/>
          <p:nvPr/>
        </p:nvSpPr>
        <p:spPr>
          <a:xfrm>
            <a:off x="4801902" y="6225981"/>
            <a:ext cx="2643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Our World in Data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BD60EE9-F1FA-46E3-A724-222E38E501FC}"/>
              </a:ext>
            </a:extLst>
          </p:cNvPr>
          <p:cNvSpPr txBox="1"/>
          <p:nvPr/>
        </p:nvSpPr>
        <p:spPr>
          <a:xfrm rot="16200000">
            <a:off x="-1194366" y="3457746"/>
            <a:ext cx="340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7-day moving average of daily cases per million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669E4631-FF14-4A5E-A752-49579B6644F7}"/>
              </a:ext>
            </a:extLst>
          </p:cNvPr>
          <p:cNvSpPr txBox="1">
            <a:spLocks/>
          </p:cNvSpPr>
          <p:nvPr/>
        </p:nvSpPr>
        <p:spPr bwMode="auto">
          <a:xfrm>
            <a:off x="165188" y="346299"/>
            <a:ext cx="1183087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ZA" dirty="0"/>
              <a:t>Impact of variants on the SARS-CoV-2 pandemic: </a:t>
            </a:r>
            <a:br>
              <a:rPr lang="en-ZA" dirty="0"/>
            </a:br>
            <a:r>
              <a:rPr lang="en-US" sz="2800" dirty="0">
                <a:solidFill>
                  <a:schemeClr val="tx1"/>
                </a:solidFill>
              </a:rPr>
              <a:t>Covid-19 surges due to variants of concern in India, Brazil and SA</a:t>
            </a:r>
            <a:endParaRPr lang="en-ZA" sz="28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CE3C-AD57-475C-B6EC-6FA4AB383964}"/>
              </a:ext>
            </a:extLst>
          </p:cNvPr>
          <p:cNvSpPr/>
          <p:nvPr/>
        </p:nvSpPr>
        <p:spPr>
          <a:xfrm>
            <a:off x="3672840" y="2314989"/>
            <a:ext cx="912027" cy="3189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FF88F6E-95AD-4A02-BB3C-88EB5B879084}"/>
              </a:ext>
            </a:extLst>
          </p:cNvPr>
          <p:cNvSpPr/>
          <p:nvPr/>
        </p:nvSpPr>
        <p:spPr>
          <a:xfrm>
            <a:off x="6539736" y="2360709"/>
            <a:ext cx="1478280" cy="3189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F1FC585-9014-44C0-AB27-CFDC2B0431E2}"/>
              </a:ext>
            </a:extLst>
          </p:cNvPr>
          <p:cNvSpPr/>
          <p:nvPr/>
        </p:nvSpPr>
        <p:spPr>
          <a:xfrm>
            <a:off x="10244551" y="2314989"/>
            <a:ext cx="1632015" cy="3189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89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C7C88D8-6DFA-4CF2-9DFB-E04D3BF9A967}"/>
              </a:ext>
            </a:extLst>
          </p:cNvPr>
          <p:cNvGraphicFramePr>
            <a:graphicFrameLocks/>
          </p:cNvGraphicFramePr>
          <p:nvPr/>
        </p:nvGraphicFramePr>
        <p:xfrm>
          <a:off x="4584867" y="2314989"/>
          <a:ext cx="3549040" cy="318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9B80FA59-02E8-4785-A6C8-DB5811CA7237}"/>
              </a:ext>
            </a:extLst>
          </p:cNvPr>
          <p:cNvGraphicFramePr>
            <a:graphicFrameLocks/>
          </p:cNvGraphicFramePr>
          <p:nvPr/>
        </p:nvGraphicFramePr>
        <p:xfrm>
          <a:off x="449535" y="2314989"/>
          <a:ext cx="4192178" cy="318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E9B5D5AF-F5A7-4CED-AA21-CDF38A7ABE53}"/>
              </a:ext>
            </a:extLst>
          </p:cNvPr>
          <p:cNvGraphicFramePr>
            <a:graphicFrameLocks/>
          </p:cNvGraphicFramePr>
          <p:nvPr/>
        </p:nvGraphicFramePr>
        <p:xfrm>
          <a:off x="8133907" y="2314989"/>
          <a:ext cx="3862151" cy="3096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02F53561-D948-4575-AA2E-6B1D34F991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2275" y="2539737"/>
            <a:ext cx="751429" cy="5256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B51A5E-5DC9-4617-B7F9-AE0F0284E4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7899" y="2539737"/>
            <a:ext cx="751429" cy="4989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D391F64-146F-4F2D-A84B-16373B68FD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6708" y="2539737"/>
            <a:ext cx="751429" cy="498949"/>
          </a:xfrm>
          <a:prstGeom prst="rect">
            <a:avLst/>
          </a:prstGeom>
        </p:spPr>
      </p:pic>
      <p:sp>
        <p:nvSpPr>
          <p:cNvPr id="28" name="Arrow: Down 27">
            <a:extLst>
              <a:ext uri="{FF2B5EF4-FFF2-40B4-BE49-F238E27FC236}">
                <a16:creationId xmlns:a16="http://schemas.microsoft.com/office/drawing/2014/main" id="{26721CFC-696F-410C-B12A-395FC9145858}"/>
              </a:ext>
            </a:extLst>
          </p:cNvPr>
          <p:cNvSpPr/>
          <p:nvPr/>
        </p:nvSpPr>
        <p:spPr>
          <a:xfrm>
            <a:off x="3402049" y="3812163"/>
            <a:ext cx="291723" cy="101712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103B36AA-0B99-47DC-8CB9-F38C6DFCE0EA}"/>
              </a:ext>
            </a:extLst>
          </p:cNvPr>
          <p:cNvSpPr/>
          <p:nvPr/>
        </p:nvSpPr>
        <p:spPr>
          <a:xfrm>
            <a:off x="10035527" y="3605692"/>
            <a:ext cx="261112" cy="97734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E155F68A-B2F8-4108-85F6-CF21E10D5249}"/>
              </a:ext>
            </a:extLst>
          </p:cNvPr>
          <p:cNvSpPr/>
          <p:nvPr/>
        </p:nvSpPr>
        <p:spPr>
          <a:xfrm>
            <a:off x="6326579" y="3089654"/>
            <a:ext cx="266578" cy="102402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796408-842B-4599-84B7-EDAC3AF8F91C}"/>
              </a:ext>
            </a:extLst>
          </p:cNvPr>
          <p:cNvSpPr txBox="1"/>
          <p:nvPr/>
        </p:nvSpPr>
        <p:spPr>
          <a:xfrm>
            <a:off x="3045765" y="3112377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Delta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variant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3E88D4-652A-4A6F-83F0-CC619E426A40}"/>
              </a:ext>
            </a:extLst>
          </p:cNvPr>
          <p:cNvSpPr txBox="1"/>
          <p:nvPr/>
        </p:nvSpPr>
        <p:spPr>
          <a:xfrm>
            <a:off x="5918962" y="2491405"/>
            <a:ext cx="1031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Gamma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variant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9CA26A-C997-43DB-96DB-1231FD8312BB}"/>
              </a:ext>
            </a:extLst>
          </p:cNvPr>
          <p:cNvSpPr txBox="1"/>
          <p:nvPr/>
        </p:nvSpPr>
        <p:spPr>
          <a:xfrm>
            <a:off x="9645450" y="2879967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Beta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variant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30BB5A-BDF5-41E5-8A80-F6E563262C67}"/>
              </a:ext>
            </a:extLst>
          </p:cNvPr>
          <p:cNvSpPr txBox="1"/>
          <p:nvPr/>
        </p:nvSpPr>
        <p:spPr>
          <a:xfrm>
            <a:off x="4801902" y="6225981"/>
            <a:ext cx="2643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Our World in Data </a:t>
            </a: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AA637479-0C5D-4BBE-AD64-E9FD3EAF0533}"/>
              </a:ext>
            </a:extLst>
          </p:cNvPr>
          <p:cNvSpPr/>
          <p:nvPr/>
        </p:nvSpPr>
        <p:spPr>
          <a:xfrm>
            <a:off x="11254936" y="3627835"/>
            <a:ext cx="291723" cy="101712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B58AEC2-B377-4CD1-9D6B-5DBA996AE4E8}"/>
              </a:ext>
            </a:extLst>
          </p:cNvPr>
          <p:cNvSpPr txBox="1"/>
          <p:nvPr/>
        </p:nvSpPr>
        <p:spPr>
          <a:xfrm>
            <a:off x="10898652" y="2928049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Delta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variant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BD60EE9-F1FA-46E3-A724-222E38E501FC}"/>
              </a:ext>
            </a:extLst>
          </p:cNvPr>
          <p:cNvSpPr txBox="1"/>
          <p:nvPr/>
        </p:nvSpPr>
        <p:spPr>
          <a:xfrm rot="16200000">
            <a:off x="-1194366" y="3457746"/>
            <a:ext cx="340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7-day moving average of daily cases per million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669E4631-FF14-4A5E-A752-49579B6644F7}"/>
              </a:ext>
            </a:extLst>
          </p:cNvPr>
          <p:cNvSpPr txBox="1">
            <a:spLocks/>
          </p:cNvSpPr>
          <p:nvPr/>
        </p:nvSpPr>
        <p:spPr bwMode="auto">
          <a:xfrm>
            <a:off x="165188" y="346299"/>
            <a:ext cx="1183087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ZA" dirty="0"/>
              <a:t>Impact of variants on the SARS-CoV-2 pandemic: </a:t>
            </a:r>
            <a:br>
              <a:rPr lang="en-ZA" dirty="0"/>
            </a:br>
            <a:r>
              <a:rPr lang="en-US" sz="2800" dirty="0">
                <a:solidFill>
                  <a:schemeClr val="tx1"/>
                </a:solidFill>
              </a:rPr>
              <a:t>Covid-19 surges due to variants of concern in India, Brazil and SA</a:t>
            </a:r>
            <a:endParaRPr lang="en-Z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96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924A787-36D6-4821-89F6-274E08C220A9}"/>
              </a:ext>
            </a:extLst>
          </p:cNvPr>
          <p:cNvCxnSpPr>
            <a:cxnSpLocks/>
          </p:cNvCxnSpPr>
          <p:nvPr/>
        </p:nvCxnSpPr>
        <p:spPr>
          <a:xfrm flipH="1" flipV="1">
            <a:off x="1738715" y="1631087"/>
            <a:ext cx="15152" cy="412765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53EA2F9-8E9C-47A1-BE8D-77FEF80C641F}"/>
              </a:ext>
            </a:extLst>
          </p:cNvPr>
          <p:cNvCxnSpPr>
            <a:cxnSpLocks/>
          </p:cNvCxnSpPr>
          <p:nvPr/>
        </p:nvCxnSpPr>
        <p:spPr>
          <a:xfrm flipV="1">
            <a:off x="2425645" y="1671930"/>
            <a:ext cx="0" cy="4101949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AC0CA83-84BB-4686-B0F2-1FCBAB2161FB}"/>
              </a:ext>
            </a:extLst>
          </p:cNvPr>
          <p:cNvCxnSpPr>
            <a:cxnSpLocks/>
          </p:cNvCxnSpPr>
          <p:nvPr/>
        </p:nvCxnSpPr>
        <p:spPr>
          <a:xfrm flipH="1" flipV="1">
            <a:off x="2960196" y="1671931"/>
            <a:ext cx="14246" cy="377903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4AAC913-C461-4080-97D3-AD2358333B1F}"/>
              </a:ext>
            </a:extLst>
          </p:cNvPr>
          <p:cNvCxnSpPr>
            <a:cxnSpLocks/>
          </p:cNvCxnSpPr>
          <p:nvPr/>
        </p:nvCxnSpPr>
        <p:spPr>
          <a:xfrm flipV="1">
            <a:off x="6521869" y="1545596"/>
            <a:ext cx="0" cy="367954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4D0C015-930C-4586-8541-51BA4984FE9C}"/>
              </a:ext>
            </a:extLst>
          </p:cNvPr>
          <p:cNvCxnSpPr>
            <a:cxnSpLocks/>
          </p:cNvCxnSpPr>
          <p:nvPr/>
        </p:nvCxnSpPr>
        <p:spPr>
          <a:xfrm>
            <a:off x="5147665" y="1733110"/>
            <a:ext cx="0" cy="3779416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7B15441B-2C13-4E7E-97D1-63FE23525133}"/>
              </a:ext>
            </a:extLst>
          </p:cNvPr>
          <p:cNvGraphicFramePr>
            <a:graphicFrameLocks/>
          </p:cNvGraphicFramePr>
          <p:nvPr/>
        </p:nvGraphicFramePr>
        <p:xfrm>
          <a:off x="-287391" y="1878388"/>
          <a:ext cx="12462974" cy="4561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1">
            <a:extLst>
              <a:ext uri="{FF2B5EF4-FFF2-40B4-BE49-F238E27FC236}">
                <a16:creationId xmlns:a16="http://schemas.microsoft.com/office/drawing/2014/main" id="{E1A04E0A-C414-4A30-B069-A77A999DFC82}"/>
              </a:ext>
            </a:extLst>
          </p:cNvPr>
          <p:cNvSpPr txBox="1"/>
          <p:nvPr/>
        </p:nvSpPr>
        <p:spPr>
          <a:xfrm>
            <a:off x="1806815" y="1581085"/>
            <a:ext cx="611692" cy="21870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5 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B80BA46F-281A-4DD4-AB48-748AF68A945C}"/>
              </a:ext>
            </a:extLst>
          </p:cNvPr>
          <p:cNvSpPr txBox="1"/>
          <p:nvPr/>
        </p:nvSpPr>
        <p:spPr>
          <a:xfrm>
            <a:off x="511210" y="1581085"/>
            <a:ext cx="1227049" cy="21870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Before lockdown</a:t>
            </a:r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9C24BB01-4A61-422E-A87C-1C7D21536A0A}"/>
              </a:ext>
            </a:extLst>
          </p:cNvPr>
          <p:cNvSpPr txBox="1"/>
          <p:nvPr/>
        </p:nvSpPr>
        <p:spPr>
          <a:xfrm>
            <a:off x="2461966" y="1581085"/>
            <a:ext cx="498229" cy="23025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4 </a:t>
            </a:r>
          </a:p>
        </p:txBody>
      </p:sp>
      <p:sp>
        <p:nvSpPr>
          <p:cNvPr id="34" name="TextBox 1">
            <a:extLst>
              <a:ext uri="{FF2B5EF4-FFF2-40B4-BE49-F238E27FC236}">
                <a16:creationId xmlns:a16="http://schemas.microsoft.com/office/drawing/2014/main" id="{53DD6166-768E-42F4-81DC-2C61B16FF54F}"/>
              </a:ext>
            </a:extLst>
          </p:cNvPr>
          <p:cNvSpPr txBox="1"/>
          <p:nvPr/>
        </p:nvSpPr>
        <p:spPr>
          <a:xfrm>
            <a:off x="3040385" y="1581086"/>
            <a:ext cx="1393767" cy="2302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3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EE582D5-F39A-4180-A2F0-B7091C71022C}"/>
              </a:ext>
            </a:extLst>
          </p:cNvPr>
          <p:cNvCxnSpPr>
            <a:cxnSpLocks/>
          </p:cNvCxnSpPr>
          <p:nvPr/>
        </p:nvCxnSpPr>
        <p:spPr>
          <a:xfrm flipH="1" flipV="1">
            <a:off x="4495800" y="1690437"/>
            <a:ext cx="2193" cy="3447621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1">
            <a:extLst>
              <a:ext uri="{FF2B5EF4-FFF2-40B4-BE49-F238E27FC236}">
                <a16:creationId xmlns:a16="http://schemas.microsoft.com/office/drawing/2014/main" id="{1B9B3F79-517A-499E-9BF0-8095BE7AFDAC}"/>
              </a:ext>
            </a:extLst>
          </p:cNvPr>
          <p:cNvSpPr txBox="1"/>
          <p:nvPr/>
        </p:nvSpPr>
        <p:spPr>
          <a:xfrm>
            <a:off x="4495799" y="1562797"/>
            <a:ext cx="644727" cy="2369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E7353B-200B-4AD5-980C-691FB39B7704}"/>
              </a:ext>
            </a:extLst>
          </p:cNvPr>
          <p:cNvSpPr txBox="1"/>
          <p:nvPr/>
        </p:nvSpPr>
        <p:spPr>
          <a:xfrm>
            <a:off x="5183186" y="1581086"/>
            <a:ext cx="1363581" cy="25442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33DB01-79F0-4773-BDEF-E22D1C7F3A24}"/>
              </a:ext>
            </a:extLst>
          </p:cNvPr>
          <p:cNvSpPr txBox="1"/>
          <p:nvPr/>
        </p:nvSpPr>
        <p:spPr>
          <a:xfrm>
            <a:off x="6950222" y="5512622"/>
            <a:ext cx="840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AB2C15A-18D0-4EC8-AB6F-99952B232FC7}"/>
              </a:ext>
            </a:extLst>
          </p:cNvPr>
          <p:cNvSpPr txBox="1"/>
          <p:nvPr/>
        </p:nvSpPr>
        <p:spPr>
          <a:xfrm>
            <a:off x="3257546" y="4907224"/>
            <a:ext cx="123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</a:p>
          <a:p>
            <a:pPr algn="ctr"/>
            <a:r>
              <a:rPr lang="en-ZA" sz="1200" b="1" dirty="0">
                <a:latin typeface="Arial" panose="020B0604020202020204" pitchFamily="34" charset="0"/>
                <a:cs typeface="Arial" panose="020B0604020202020204" pitchFamily="34" charset="0"/>
              </a:rPr>
              <a:t>Admissions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FDB2F20-E58F-4C6E-82E8-C41580AFB9E0}"/>
              </a:ext>
            </a:extLst>
          </p:cNvPr>
          <p:cNvSpPr txBox="1"/>
          <p:nvPr/>
        </p:nvSpPr>
        <p:spPr>
          <a:xfrm>
            <a:off x="651700" y="6482607"/>
            <a:ext cx="10356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Source of hospital admissions data: Lucille 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Blumberg, Richard Welch and </a:t>
            </a:r>
            <a:r>
              <a:rPr lang="en-US" sz="1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Waasila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Jassat</a:t>
            </a:r>
            <a:r>
              <a:rPr lang="en-US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DATCOV, NICD</a:t>
            </a:r>
            <a:endParaRPr lang="en-ZA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BBE2FC-DA23-4A8D-939A-66714D948301}"/>
              </a:ext>
            </a:extLst>
          </p:cNvPr>
          <p:cNvSpPr txBox="1">
            <a:spLocks/>
          </p:cNvSpPr>
          <p:nvPr/>
        </p:nvSpPr>
        <p:spPr bwMode="auto">
          <a:xfrm>
            <a:off x="126274" y="4850"/>
            <a:ext cx="11939450" cy="146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ZA" dirty="0"/>
              <a:t>Covid-19 in South Africa </a:t>
            </a:r>
            <a:br>
              <a:rPr lang="en-ZA" dirty="0"/>
            </a:br>
            <a:r>
              <a:rPr lang="en-ZA" sz="2000" dirty="0">
                <a:solidFill>
                  <a:schemeClr val="tx1"/>
                </a:solidFill>
              </a:rPr>
              <a:t>7-day moving average of new cases, hospital admissions and in-hospital Covid-19 deaths – </a:t>
            </a:r>
          </a:p>
          <a:p>
            <a:r>
              <a:rPr lang="en-ZA" sz="2000" dirty="0">
                <a:solidFill>
                  <a:schemeClr val="tx1"/>
                </a:solidFill>
              </a:rPr>
              <a:t>1 July 2021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DDD4D68-04F4-4693-AEAE-DD7F740068FD}"/>
              </a:ext>
            </a:extLst>
          </p:cNvPr>
          <p:cNvCxnSpPr>
            <a:cxnSpLocks/>
          </p:cNvCxnSpPr>
          <p:nvPr/>
        </p:nvCxnSpPr>
        <p:spPr>
          <a:xfrm>
            <a:off x="8865026" y="2300356"/>
            <a:ext cx="0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82DBC55-A9C0-4141-9F85-0BB9D9DD247B}"/>
              </a:ext>
            </a:extLst>
          </p:cNvPr>
          <p:cNvSpPr txBox="1"/>
          <p:nvPr/>
        </p:nvSpPr>
        <p:spPr>
          <a:xfrm>
            <a:off x="3205393" y="2700717"/>
            <a:ext cx="1146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(1,973,972)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BA8967-FB66-49E3-9844-DB2A07751653}"/>
              </a:ext>
            </a:extLst>
          </p:cNvPr>
          <p:cNvSpPr txBox="1"/>
          <p:nvPr/>
        </p:nvSpPr>
        <p:spPr>
          <a:xfrm>
            <a:off x="3341286" y="2977717"/>
            <a:ext cx="849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(60,647)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5638C12-189D-4945-ACA7-015FA3EB7DC1}"/>
              </a:ext>
            </a:extLst>
          </p:cNvPr>
          <p:cNvSpPr txBox="1"/>
          <p:nvPr/>
        </p:nvSpPr>
        <p:spPr>
          <a:xfrm>
            <a:off x="6546767" y="1581086"/>
            <a:ext cx="2089033" cy="23451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1 (start of 2</a:t>
            </a:r>
            <a:r>
              <a:rPr kumimoji="0" lang="en-ZA" sz="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ZA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wave)  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1D4555B-6749-42EF-B82E-FDBC01BAE10D}"/>
              </a:ext>
            </a:extLst>
          </p:cNvPr>
          <p:cNvCxnSpPr>
            <a:cxnSpLocks/>
          </p:cNvCxnSpPr>
          <p:nvPr/>
        </p:nvCxnSpPr>
        <p:spPr>
          <a:xfrm flipV="1">
            <a:off x="7037360" y="1887099"/>
            <a:ext cx="0" cy="138544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85EF629-1B41-49F8-A8CF-580EFC689541}"/>
              </a:ext>
            </a:extLst>
          </p:cNvPr>
          <p:cNvSpPr txBox="1"/>
          <p:nvPr/>
        </p:nvSpPr>
        <p:spPr>
          <a:xfrm>
            <a:off x="7037361" y="1805514"/>
            <a:ext cx="753502" cy="15536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L3 adjusted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B2051-611B-4070-ADCA-602B83ABE42A}"/>
              </a:ext>
            </a:extLst>
          </p:cNvPr>
          <p:cNvSpPr txBox="1"/>
          <p:nvPr/>
        </p:nvSpPr>
        <p:spPr>
          <a:xfrm rot="16200000">
            <a:off x="-1323981" y="3899083"/>
            <a:ext cx="37433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7-day moving average of daily cases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071834-AE6C-4621-A4AA-429ED2476749}"/>
              </a:ext>
            </a:extLst>
          </p:cNvPr>
          <p:cNvSpPr txBox="1"/>
          <p:nvPr/>
        </p:nvSpPr>
        <p:spPr>
          <a:xfrm>
            <a:off x="3617330" y="2457874"/>
            <a:ext cx="770274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(301,284)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8F2679D-EAD2-4D27-A764-ED5CB22B47DE}"/>
              </a:ext>
            </a:extLst>
          </p:cNvPr>
          <p:cNvCxnSpPr>
            <a:cxnSpLocks/>
          </p:cNvCxnSpPr>
          <p:nvPr/>
        </p:nvCxnSpPr>
        <p:spPr>
          <a:xfrm flipH="1" flipV="1">
            <a:off x="7840017" y="2193932"/>
            <a:ext cx="3" cy="308128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7B2730F-C19C-4482-BD25-A7BE202F64EA}"/>
              </a:ext>
            </a:extLst>
          </p:cNvPr>
          <p:cNvCxnSpPr>
            <a:cxnSpLocks/>
          </p:cNvCxnSpPr>
          <p:nvPr/>
        </p:nvCxnSpPr>
        <p:spPr>
          <a:xfrm flipH="1" flipV="1">
            <a:off x="8226492" y="2339211"/>
            <a:ext cx="1" cy="317331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FDD3E63-E893-429E-AABD-F8186DD478E2}"/>
              </a:ext>
            </a:extLst>
          </p:cNvPr>
          <p:cNvSpPr txBox="1"/>
          <p:nvPr/>
        </p:nvSpPr>
        <p:spPr>
          <a:xfrm>
            <a:off x="3315690" y="3313216"/>
            <a:ext cx="1121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New cases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A392BA-A8E2-4A58-9382-D4E9766A9143}"/>
              </a:ext>
            </a:extLst>
          </p:cNvPr>
          <p:cNvSpPr txBox="1"/>
          <p:nvPr/>
        </p:nvSpPr>
        <p:spPr>
          <a:xfrm>
            <a:off x="7860553" y="2066673"/>
            <a:ext cx="1181770" cy="22965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3 readjusted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88A4FE0-AC5E-47B3-B45C-E8C788CBE51A}"/>
              </a:ext>
            </a:extLst>
          </p:cNvPr>
          <p:cNvSpPr txBox="1"/>
          <p:nvPr/>
        </p:nvSpPr>
        <p:spPr>
          <a:xfrm>
            <a:off x="8247026" y="2286729"/>
            <a:ext cx="787271" cy="22965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1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D341C32-7BA1-4E6F-A7B9-32189A676D4C}"/>
              </a:ext>
            </a:extLst>
          </p:cNvPr>
          <p:cNvCxnSpPr>
            <a:cxnSpLocks/>
          </p:cNvCxnSpPr>
          <p:nvPr/>
        </p:nvCxnSpPr>
        <p:spPr>
          <a:xfrm>
            <a:off x="10355130" y="3321532"/>
            <a:ext cx="0" cy="225718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7BFCC4E-060D-4CA9-8E2A-7C407E897DC1}"/>
              </a:ext>
            </a:extLst>
          </p:cNvPr>
          <p:cNvCxnSpPr>
            <a:cxnSpLocks/>
          </p:cNvCxnSpPr>
          <p:nvPr/>
        </p:nvCxnSpPr>
        <p:spPr>
          <a:xfrm flipV="1">
            <a:off x="9956381" y="1878388"/>
            <a:ext cx="0" cy="320741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11EDCA6-198D-4723-9CE1-BEA79191F925}"/>
              </a:ext>
            </a:extLst>
          </p:cNvPr>
          <p:cNvSpPr txBox="1"/>
          <p:nvPr/>
        </p:nvSpPr>
        <p:spPr>
          <a:xfrm>
            <a:off x="9903367" y="1756148"/>
            <a:ext cx="619583" cy="24709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2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02921C8-9F9A-4307-B687-04A43C01C472}"/>
              </a:ext>
            </a:extLst>
          </p:cNvPr>
          <p:cNvCxnSpPr>
            <a:cxnSpLocks/>
          </p:cNvCxnSpPr>
          <p:nvPr/>
        </p:nvCxnSpPr>
        <p:spPr>
          <a:xfrm flipV="1">
            <a:off x="10267408" y="2066673"/>
            <a:ext cx="0" cy="169456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891A276-FDE3-4A86-A67D-A82F541CFCEB}"/>
              </a:ext>
            </a:extLst>
          </p:cNvPr>
          <p:cNvSpPr txBox="1"/>
          <p:nvPr/>
        </p:nvSpPr>
        <p:spPr>
          <a:xfrm flipH="1">
            <a:off x="9766354" y="2391043"/>
            <a:ext cx="720707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16,130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113C2DB-B616-4232-A433-45E47B14AF72}"/>
              </a:ext>
            </a:extLst>
          </p:cNvPr>
          <p:cNvSpPr txBox="1"/>
          <p:nvPr/>
        </p:nvSpPr>
        <p:spPr>
          <a:xfrm>
            <a:off x="10213158" y="1973926"/>
            <a:ext cx="619583" cy="24709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3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AFD3035-97C4-4DC5-9EEB-2179A8CF6D47}"/>
              </a:ext>
            </a:extLst>
          </p:cNvPr>
          <p:cNvCxnSpPr>
            <a:cxnSpLocks/>
          </p:cNvCxnSpPr>
          <p:nvPr/>
        </p:nvCxnSpPr>
        <p:spPr>
          <a:xfrm flipV="1">
            <a:off x="10477499" y="2286730"/>
            <a:ext cx="0" cy="57839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84F1CE60-6A8F-466F-94E2-90B7B07FAB4A}"/>
              </a:ext>
            </a:extLst>
          </p:cNvPr>
          <p:cNvSpPr txBox="1"/>
          <p:nvPr/>
        </p:nvSpPr>
        <p:spPr>
          <a:xfrm>
            <a:off x="10426541" y="2269293"/>
            <a:ext cx="406200" cy="24709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Z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73127BC-413C-4227-B744-96179734C290}"/>
              </a:ext>
            </a:extLst>
          </p:cNvPr>
          <p:cNvCxnSpPr>
            <a:cxnSpLocks/>
          </p:cNvCxnSpPr>
          <p:nvPr/>
        </p:nvCxnSpPr>
        <p:spPr>
          <a:xfrm>
            <a:off x="10477499" y="2607302"/>
            <a:ext cx="1" cy="3621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964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E14FE0-C224-48D9-B071-9938F3514A81}"/>
              </a:ext>
            </a:extLst>
          </p:cNvPr>
          <p:cNvSpPr txBox="1">
            <a:spLocks/>
          </p:cNvSpPr>
          <p:nvPr/>
        </p:nvSpPr>
        <p:spPr bwMode="auto">
          <a:xfrm>
            <a:off x="390524" y="0"/>
            <a:ext cx="11344275" cy="147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ZA" dirty="0"/>
              <a:t>SARS-CoV-2 cases in 1</a:t>
            </a:r>
            <a:r>
              <a:rPr lang="en-ZA" baseline="30000" dirty="0"/>
              <a:t>st</a:t>
            </a:r>
            <a:r>
              <a:rPr lang="en-ZA" dirty="0"/>
              <a:t>, 2</a:t>
            </a:r>
            <a:r>
              <a:rPr lang="en-ZA" baseline="30000" dirty="0"/>
              <a:t>nd</a:t>
            </a:r>
            <a:r>
              <a:rPr lang="en-ZA" dirty="0"/>
              <a:t> &amp; 3</a:t>
            </a:r>
            <a:r>
              <a:rPr lang="en-ZA" baseline="30000" dirty="0"/>
              <a:t>rd</a:t>
            </a:r>
            <a:r>
              <a:rPr lang="en-ZA" dirty="0"/>
              <a:t> waves in SA</a:t>
            </a:r>
          </a:p>
          <a:p>
            <a:r>
              <a:rPr lang="en-ZA" sz="2000" dirty="0">
                <a:solidFill>
                  <a:schemeClr val="tx1"/>
                </a:solidFill>
              </a:rPr>
              <a:t>(7-day moving average </a:t>
            </a:r>
            <a:r>
              <a:rPr lang="en-US" sz="2000" dirty="0">
                <a:solidFill>
                  <a:schemeClr val="tx1"/>
                </a:solidFill>
              </a:rPr>
              <a:t>cases per 100,000 population – up to 30 June</a:t>
            </a:r>
            <a:r>
              <a:rPr lang="en-ZA" sz="2000" dirty="0">
                <a:solidFill>
                  <a:schemeClr val="tx1"/>
                </a:solidFill>
              </a:rPr>
              <a:t>)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2DAA119-B72B-42C8-85E7-9A41339269B7}"/>
              </a:ext>
            </a:extLst>
          </p:cNvPr>
          <p:cNvGrpSpPr/>
          <p:nvPr/>
        </p:nvGrpSpPr>
        <p:grpSpPr>
          <a:xfrm>
            <a:off x="59617" y="1222231"/>
            <a:ext cx="13413386" cy="5670783"/>
            <a:chOff x="59617" y="1222231"/>
            <a:chExt cx="13413386" cy="5670783"/>
          </a:xfrm>
        </p:grpSpPr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CBFC060F-19CC-4094-BA4E-7401A07F7572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9617" y="1222231"/>
            <a:ext cx="11864900" cy="56273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CFF4A1D7-E0CF-47B6-9BC1-716E60CACC08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072921" y="1265634"/>
            <a:ext cx="11864900" cy="56273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ACDBA36B-D1C1-4D50-AE8F-5906654047E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608103" y="1222231"/>
            <a:ext cx="11864900" cy="56248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5F76DF6-ACFB-4B84-A43A-BA78A2FCCB85}"/>
                </a:ext>
              </a:extLst>
            </p:cNvPr>
            <p:cNvSpPr/>
            <p:nvPr/>
          </p:nvSpPr>
          <p:spPr>
            <a:xfrm>
              <a:off x="9650186" y="1522466"/>
              <a:ext cx="2541814" cy="47651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5FBCD5-B640-4878-ACF1-FACB68CCF5F0}"/>
                </a:ext>
              </a:extLst>
            </p:cNvPr>
            <p:cNvSpPr txBox="1"/>
            <p:nvPr/>
          </p:nvSpPr>
          <p:spPr>
            <a:xfrm>
              <a:off x="5446852" y="5095399"/>
              <a:ext cx="10005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4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First wave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E7EC34-7EE3-47DE-8ECF-9D4C7770D5BD}"/>
                </a:ext>
              </a:extLst>
            </p:cNvPr>
            <p:cNvSpPr txBox="1"/>
            <p:nvPr/>
          </p:nvSpPr>
          <p:spPr>
            <a:xfrm>
              <a:off x="4112874" y="3429000"/>
              <a:ext cx="12602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Second wave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A7539F-9455-4E34-AF25-005A62BE830C}"/>
                </a:ext>
              </a:extLst>
            </p:cNvPr>
            <p:cNvSpPr txBox="1"/>
            <p:nvPr/>
          </p:nvSpPr>
          <p:spPr>
            <a:xfrm>
              <a:off x="2879899" y="6483495"/>
              <a:ext cx="609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ZA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Data source: Department of Health; Analysis: Cheryl Baxter</a:t>
              </a:r>
              <a:endParaRPr lang="en-ZA" sz="1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54FF91-BEB7-4E6F-BD1A-0EDF07B7755D}"/>
                </a:ext>
              </a:extLst>
            </p:cNvPr>
            <p:cNvSpPr txBox="1"/>
            <p:nvPr/>
          </p:nvSpPr>
          <p:spPr>
            <a:xfrm>
              <a:off x="3985322" y="5850322"/>
              <a:ext cx="1119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Third wave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8699647-0BA2-4C79-99FE-7E266AEEBDC3}"/>
                </a:ext>
              </a:extLst>
            </p:cNvPr>
            <p:cNvCxnSpPr>
              <a:cxnSpLocks/>
            </p:cNvCxnSpPr>
            <p:nvPr/>
          </p:nvCxnSpPr>
          <p:spPr>
            <a:xfrm>
              <a:off x="5879807" y="3100740"/>
              <a:ext cx="49441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15C216C-54A8-4D12-85E5-2B0123DA76A7}"/>
                </a:ext>
              </a:extLst>
            </p:cNvPr>
            <p:cNvSpPr txBox="1"/>
            <p:nvPr/>
          </p:nvSpPr>
          <p:spPr>
            <a:xfrm flipH="1">
              <a:off x="6374217" y="2960766"/>
              <a:ext cx="42717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16,130 cases (27 cases /100,000 pop)</a:t>
              </a:r>
              <a:endParaRPr lang="en-ZA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5EA7194-B839-4B2F-95E1-1F29F5C33562}"/>
              </a:ext>
            </a:extLst>
          </p:cNvPr>
          <p:cNvCxnSpPr>
            <a:cxnSpLocks/>
          </p:cNvCxnSpPr>
          <p:nvPr/>
        </p:nvCxnSpPr>
        <p:spPr>
          <a:xfrm>
            <a:off x="5817782" y="2592231"/>
            <a:ext cx="556437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0BA99EA-5030-4B8A-80DC-9AE5ABB94358}"/>
              </a:ext>
            </a:extLst>
          </p:cNvPr>
          <p:cNvSpPr txBox="1"/>
          <p:nvPr/>
        </p:nvSpPr>
        <p:spPr>
          <a:xfrm flipH="1">
            <a:off x="6305979" y="2450202"/>
            <a:ext cx="5321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19,042 cases ( 32 cases / 100,000 pop)</a:t>
            </a:r>
            <a:endParaRPr lang="en-Z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329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83283-18EB-41B1-B70C-CBAE3DFE9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822" y="304800"/>
            <a:ext cx="10486030" cy="1143000"/>
          </a:xfrm>
        </p:spPr>
        <p:txBody>
          <a:bodyPr/>
          <a:lstStyle/>
          <a:p>
            <a:r>
              <a:rPr lang="en-US" dirty="0"/>
              <a:t>US elections in 2020 held when epidemic was at 29 cases per 100,000 population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02EDE60A-35A2-42C2-9630-468545278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1389528"/>
            <a:ext cx="7477125" cy="5277971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0F07D71-0E2E-4030-BFFD-E5462D68FB17}"/>
              </a:ext>
            </a:extLst>
          </p:cNvPr>
          <p:cNvCxnSpPr>
            <a:cxnSpLocks/>
          </p:cNvCxnSpPr>
          <p:nvPr/>
        </p:nvCxnSpPr>
        <p:spPr>
          <a:xfrm flipV="1">
            <a:off x="5748409" y="3665717"/>
            <a:ext cx="0" cy="849133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48EBC3D-57DD-44F5-8D57-3501CDB32CBF}"/>
              </a:ext>
            </a:extLst>
          </p:cNvPr>
          <p:cNvSpPr txBox="1"/>
          <p:nvPr/>
        </p:nvSpPr>
        <p:spPr>
          <a:xfrm>
            <a:off x="3352741" y="2673531"/>
            <a:ext cx="24032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 elections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 November 2020</a:t>
            </a:r>
          </a:p>
          <a:p>
            <a:pPr algn="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29 cases per 100,000</a:t>
            </a:r>
          </a:p>
        </p:txBody>
      </p:sp>
    </p:spTree>
    <p:extLst>
      <p:ext uri="{BB962C8B-B14F-4D97-AF65-F5344CB8AC3E}">
        <p14:creationId xmlns:p14="http://schemas.microsoft.com/office/powerpoint/2010/main" val="3216661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FF4A1D7-E0CF-47B6-9BC1-716E60CACC08}"/>
              </a:ext>
            </a:extLst>
          </p:cNvPr>
          <p:cNvGraphicFramePr>
            <a:graphicFrameLocks/>
          </p:cNvGraphicFramePr>
          <p:nvPr/>
        </p:nvGraphicFramePr>
        <p:xfrm>
          <a:off x="2352958" y="1230620"/>
          <a:ext cx="11864900" cy="5627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BFC060F-19CC-4094-BA4E-7401A07F7572}"/>
              </a:ext>
            </a:extLst>
          </p:cNvPr>
          <p:cNvGraphicFramePr>
            <a:graphicFrameLocks/>
          </p:cNvGraphicFramePr>
          <p:nvPr/>
        </p:nvGraphicFramePr>
        <p:xfrm>
          <a:off x="59617" y="1222231"/>
          <a:ext cx="11864900" cy="5627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CDBA36B-D1C1-4D50-AE8F-5906654047E1}"/>
              </a:ext>
            </a:extLst>
          </p:cNvPr>
          <p:cNvGraphicFramePr>
            <a:graphicFrameLocks/>
          </p:cNvGraphicFramePr>
          <p:nvPr/>
        </p:nvGraphicFramePr>
        <p:xfrm>
          <a:off x="1886558" y="1233182"/>
          <a:ext cx="11864900" cy="5624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E14FE0-C224-48D9-B071-9938F3514A81}"/>
              </a:ext>
            </a:extLst>
          </p:cNvPr>
          <p:cNvSpPr txBox="1">
            <a:spLocks/>
          </p:cNvSpPr>
          <p:nvPr/>
        </p:nvSpPr>
        <p:spPr bwMode="auto">
          <a:xfrm>
            <a:off x="337764" y="66728"/>
            <a:ext cx="11586753" cy="147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ZA" dirty="0"/>
              <a:t>SARS-Cov-2 cases in 1</a:t>
            </a:r>
            <a:r>
              <a:rPr lang="en-ZA" baseline="30000" dirty="0"/>
              <a:t>st</a:t>
            </a:r>
            <a:r>
              <a:rPr lang="en-ZA" dirty="0"/>
              <a:t>, 2</a:t>
            </a:r>
            <a:r>
              <a:rPr lang="en-ZA" baseline="30000" dirty="0"/>
              <a:t>nd</a:t>
            </a:r>
            <a:r>
              <a:rPr lang="en-ZA" dirty="0"/>
              <a:t> &amp; 3</a:t>
            </a:r>
            <a:r>
              <a:rPr lang="en-ZA" baseline="30000" dirty="0"/>
              <a:t>rd</a:t>
            </a:r>
            <a:r>
              <a:rPr lang="en-ZA" dirty="0"/>
              <a:t> waves in Gauteng</a:t>
            </a:r>
          </a:p>
          <a:p>
            <a:r>
              <a:rPr lang="en-ZA" sz="2000" dirty="0">
                <a:solidFill>
                  <a:schemeClr val="tx1"/>
                </a:solidFill>
              </a:rPr>
              <a:t>(7-day moving average </a:t>
            </a:r>
            <a:r>
              <a:rPr lang="en-US" sz="2000" dirty="0">
                <a:solidFill>
                  <a:schemeClr val="tx1"/>
                </a:solidFill>
              </a:rPr>
              <a:t>cases per 100,000 population – up to 30 June</a:t>
            </a:r>
            <a:r>
              <a:rPr lang="en-ZA" sz="2000" dirty="0">
                <a:solidFill>
                  <a:schemeClr val="tx1"/>
                </a:solidFill>
              </a:rPr>
              <a:t>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F76DF6-ACFB-4B84-A43A-BA78A2FCCB85}"/>
              </a:ext>
            </a:extLst>
          </p:cNvPr>
          <p:cNvSpPr/>
          <p:nvPr/>
        </p:nvSpPr>
        <p:spPr>
          <a:xfrm>
            <a:off x="9650186" y="2197645"/>
            <a:ext cx="2541814" cy="4125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5FBCD5-B640-4878-ACF1-FACB68CCF5F0}"/>
              </a:ext>
            </a:extLst>
          </p:cNvPr>
          <p:cNvSpPr txBox="1"/>
          <p:nvPr/>
        </p:nvSpPr>
        <p:spPr>
          <a:xfrm>
            <a:off x="6288506" y="4740700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wave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E7EC34-7EE3-47DE-8ECF-9D4C7770D5BD}"/>
              </a:ext>
            </a:extLst>
          </p:cNvPr>
          <p:cNvSpPr txBox="1"/>
          <p:nvPr/>
        </p:nvSpPr>
        <p:spPr>
          <a:xfrm>
            <a:off x="3960193" y="4259899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wave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54FF91-BEB7-4E6F-BD1A-0EDF07B7755D}"/>
              </a:ext>
            </a:extLst>
          </p:cNvPr>
          <p:cNvSpPr txBox="1"/>
          <p:nvPr/>
        </p:nvSpPr>
        <p:spPr>
          <a:xfrm>
            <a:off x="5849953" y="3121223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wave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8A37E7-6793-4EFB-A0EE-278216D4FB5C}"/>
              </a:ext>
            </a:extLst>
          </p:cNvPr>
          <p:cNvSpPr txBox="1"/>
          <p:nvPr/>
        </p:nvSpPr>
        <p:spPr>
          <a:xfrm>
            <a:off x="2879899" y="648349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Data source: Department of Health; Analysis: Cheryl Baxter</a:t>
            </a:r>
            <a:endParaRPr lang="en-ZA" sz="14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57F15D3-D2DC-4622-ACDA-BE3D8368E1EA}"/>
              </a:ext>
            </a:extLst>
          </p:cNvPr>
          <p:cNvCxnSpPr>
            <a:cxnSpLocks/>
          </p:cNvCxnSpPr>
          <p:nvPr/>
        </p:nvCxnSpPr>
        <p:spPr>
          <a:xfrm>
            <a:off x="6126500" y="1848019"/>
            <a:ext cx="559344" cy="971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B4FCE33-C158-4449-9221-93E549E0D523}"/>
              </a:ext>
            </a:extLst>
          </p:cNvPr>
          <p:cNvSpPr txBox="1"/>
          <p:nvPr/>
        </p:nvSpPr>
        <p:spPr>
          <a:xfrm flipH="1">
            <a:off x="6612616" y="1678673"/>
            <a:ext cx="3267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~67 cases / 100,000 population</a:t>
            </a:r>
            <a:endParaRPr lang="en-Z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A21B286-C2F8-4D9E-9E64-7B2B50870D63}"/>
              </a:ext>
            </a:extLst>
          </p:cNvPr>
          <p:cNvCxnSpPr>
            <a:cxnSpLocks/>
          </p:cNvCxnSpPr>
          <p:nvPr/>
        </p:nvCxnSpPr>
        <p:spPr>
          <a:xfrm>
            <a:off x="5684768" y="3941145"/>
            <a:ext cx="559344" cy="971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3E0AD86-A2F6-4E95-B099-F0FFADC74629}"/>
              </a:ext>
            </a:extLst>
          </p:cNvPr>
          <p:cNvSpPr txBox="1"/>
          <p:nvPr/>
        </p:nvSpPr>
        <p:spPr>
          <a:xfrm flipH="1">
            <a:off x="6170884" y="3771799"/>
            <a:ext cx="3267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~35 cases / 100,000 population</a:t>
            </a:r>
            <a:endParaRPr lang="en-Z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08567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10558</TotalTime>
  <Words>1421</Words>
  <Application>Microsoft Office PowerPoint</Application>
  <PresentationFormat>Widescreen</PresentationFormat>
  <Paragraphs>258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Shaker 2 Lancet</vt:lpstr>
      <vt:lpstr>Symbol</vt:lpstr>
      <vt:lpstr>Tahoma</vt:lpstr>
      <vt:lpstr>Times New Roman</vt:lpstr>
      <vt:lpstr>Wingdings</vt:lpstr>
      <vt:lpstr>3_Office Theme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 elections in 2020 held when epidemic was at 29 cases per 100,000 population</vt:lpstr>
      <vt:lpstr>PowerPoint Presentation</vt:lpstr>
      <vt:lpstr>PowerPoint Presentation</vt:lpstr>
      <vt:lpstr>SARS-Cov-2 cases 1st, 2nd &amp; 3rd waves in Western Cape (7-day moving average cases per 100,000 population – up to 30 June)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</vt:lpstr>
      <vt:lpstr>Vaccinations in South Africa</vt:lpstr>
      <vt:lpstr>Likelihood of community immunity by October 2021</vt:lpstr>
      <vt:lpstr>Overview</vt:lpstr>
      <vt:lpstr>SARS-CoV-2 exposure risk associated with elections </vt:lpstr>
      <vt:lpstr>Most election-related risks can be mitigated with combination prevention from the toolbox</vt:lpstr>
      <vt:lpstr>Overview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Baxter</dc:creator>
  <cp:lastModifiedBy>Catherine</cp:lastModifiedBy>
  <cp:revision>502</cp:revision>
  <cp:lastPrinted>2020-10-22T11:24:06Z</cp:lastPrinted>
  <dcterms:created xsi:type="dcterms:W3CDTF">2020-08-21T14:05:26Z</dcterms:created>
  <dcterms:modified xsi:type="dcterms:W3CDTF">2021-07-01T12:57:51Z</dcterms:modified>
</cp:coreProperties>
</file>